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diagrams/data71.xml" ContentType="application/vnd.openxmlformats-officedocument.drawingml.diagramData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quickStyle28.xml" ContentType="application/vnd.openxmlformats-officedocument.drawingml.diagramStyle+xml"/>
  <Override PartName="/ppt/diagrams/quickStyle75.xml" ContentType="application/vnd.openxmlformats-officedocument.drawingml.diagramStyle+xml"/>
  <Default Extension="xml" ContentType="application/xml"/>
  <Override PartName="/ppt/slides/slide50.xml" ContentType="application/vnd.openxmlformats-officedocument.presentationml.slide+xml"/>
  <Override PartName="/ppt/diagrams/layout39.xml" ContentType="application/vnd.openxmlformats-officedocument.drawingml.diagramLayout+xml"/>
  <Override PartName="/ppt/diagrams/layout17.xml" ContentType="application/vnd.openxmlformats-officedocument.drawingml.diagramLayout+xml"/>
  <Override PartName="/ppt/diagrams/colors49.xml" ContentType="application/vnd.openxmlformats-officedocument.drawingml.diagramColors+xml"/>
  <Override PartName="/ppt/diagrams/quickStyle53.xml" ContentType="application/vnd.openxmlformats-officedocument.drawingml.diagramStyle+xml"/>
  <Override PartName="/ppt/diagrams/layout64.xml" ContentType="application/vnd.openxmlformats-officedocument.drawingml.diagramLayout+xml"/>
  <Override PartName="/ppt/diagrams/quickStyle31.xml" ContentType="application/vnd.openxmlformats-officedocument.drawingml.diagramStyle+xml"/>
  <Override PartName="/ppt/diagrams/data2.xml" ContentType="application/vnd.openxmlformats-officedocument.drawingml.diagramData+xml"/>
  <Override PartName="/ppt/diagrams/colors27.xml" ContentType="application/vnd.openxmlformats-officedocument.drawingml.diagramColors+xml"/>
  <Override PartName="/ppt/diagrams/layout42.xml" ContentType="application/vnd.openxmlformats-officedocument.drawingml.diagramLayout+xml"/>
  <Override PartName="/ppt/diagrams/colors74.xml" ContentType="application/vnd.openxmlformats-officedocument.drawingml.diagramColors+xml"/>
  <Override PartName="/ppt/slides/slide88.xml" ContentType="application/vnd.openxmlformats-officedocument.presentationml.slide+xml"/>
  <Override PartName="/ppt/diagrams/colors4.xml" ContentType="application/vnd.openxmlformats-officedocument.drawingml.diagramColors+xml"/>
  <Override PartName="/ppt/diagrams/data18.xml" ContentType="application/vnd.openxmlformats-officedocument.drawingml.diagramData+xml"/>
  <Override PartName="/ppt/diagrams/colors52.xml" ContentType="application/vnd.openxmlformats-officedocument.drawingml.diagramColors+xml"/>
  <Override PartName="/ppt/diagrams/data65.xml" ContentType="application/vnd.openxmlformats-officedocument.drawingml.diagramData+xml"/>
  <Override PartName="/ppt/slides/slide19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diagrams/layout20.xml" ContentType="application/vnd.openxmlformats-officedocument.drawingml.diagram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30.xml" ContentType="application/vnd.openxmlformats-officedocument.drawingml.diagramColors+xml"/>
  <Override PartName="/ppt/diagrams/data43.xml" ContentType="application/vnd.openxmlformats-officedocument.drawingml.diagramData+xml"/>
  <Override PartName="/ppt/diagrams/quickStyle69.xml" ContentType="application/vnd.openxmlformats-officedocument.drawingml.diagramStyle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diagrams/data21.xml" ContentType="application/vnd.openxmlformats-officedocument.drawingml.diagramData+xml"/>
  <Override PartName="/ppt/diagrams/quickStyle47.xml" ContentType="application/vnd.openxmlformats-officedocument.drawingml.diagramStyle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layout58.xml" ContentType="application/vnd.openxmlformats-officedocument.drawingml.diagramLayout+xml"/>
  <Override PartName="/ppt/diagrams/quickStyle25.xml" ContentType="application/vnd.openxmlformats-officedocument.drawingml.diagramStyle+xml"/>
  <Override PartName="/ppt/diagrams/layout36.xml" ContentType="application/vnd.openxmlformats-officedocument.drawingml.diagramLayout+xml"/>
  <Override PartName="/ppt/diagrams/colors68.xml" ContentType="application/vnd.openxmlformats-officedocument.drawingml.diagramColors+xml"/>
  <Override PartName="/ppt/diagrams/quickStyle72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5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7.xml" ContentType="application/vnd.openxmlformats-officedocument.drawingml.diagramColors+xml"/>
  <Override PartName="/ppt/diagrams/layout72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diagrams/colors35.xml" ContentType="application/vnd.openxmlformats-officedocument.drawingml.diagramColors+xml"/>
  <Override PartName="/ppt/diagrams/colors46.xml" ContentType="application/vnd.openxmlformats-officedocument.drawingml.diagramColors+xml"/>
  <Override PartName="/ppt/diagrams/data48.xml" ContentType="application/vnd.openxmlformats-officedocument.drawingml.diagramData+xml"/>
  <Override PartName="/ppt/diagrams/data59.xml" ContentType="application/vnd.openxmlformats-officedocument.drawingml.diagramData+xml"/>
  <Override PartName="/ppt/diagrams/layout61.xml" ContentType="application/vnd.openxmlformats-officedocument.drawingml.diagramLayout+xml"/>
  <Override PartName="/ppt/diagrams/colors82.xml" ContentType="application/vnd.openxmlformats-officedocument.drawingml.diagramColors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diagrams/colors24.xml" ContentType="application/vnd.openxmlformats-officedocument.drawingml.diagramColors+xml"/>
  <Override PartName="/ppt/diagrams/data37.xml" ContentType="application/vnd.openxmlformats-officedocument.drawingml.diagramData+xml"/>
  <Override PartName="/ppt/diagrams/layout50.xml" ContentType="application/vnd.openxmlformats-officedocument.drawingml.diagramLayout+xml"/>
  <Override PartName="/ppt/diagrams/colors71.xml" ContentType="application/vnd.openxmlformats-officedocument.drawingml.diagramColors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diagrams/colors60.xml" ContentType="application/vnd.openxmlformats-officedocument.drawingml.diagramColors+xml"/>
  <Override PartName="/ppt/diagrams/data73.xml" ContentType="application/vnd.openxmlformats-officedocument.drawingml.diagramData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data51.xml" ContentType="application/vnd.openxmlformats-officedocument.drawingml.diagramData+xml"/>
  <Override PartName="/ppt/diagrams/data62.xml" ContentType="application/vnd.openxmlformats-officedocument.drawingml.diagramData+xml"/>
  <Override PartName="/ppt/diagrams/quickStyle77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diagrams/quickStyle19.xml" ContentType="application/vnd.openxmlformats-officedocument.drawingml.diagramStyle+xml"/>
  <Override PartName="/ppt/diagrams/data40.xml" ContentType="application/vnd.openxmlformats-officedocument.drawingml.diagramData+xml"/>
  <Override PartName="/ppt/diagrams/quickStyle66.xml" ContentType="application/vnd.openxmlformats-officedocument.drawingml.diagramStyle+xml"/>
  <Override PartName="/ppt/slides/slide41.xml" ContentType="application/vnd.openxmlformats-officedocument.presentationml.slide+xml"/>
  <Override PartName="/ppt/diagrams/quickStyle55.xml" ContentType="application/vnd.openxmlformats-officedocument.drawingml.diagramStyle+xml"/>
  <Override PartName="/ppt/diagrams/layout77.xml" ContentType="application/vnd.openxmlformats-officedocument.drawingml.diagramLayout+xml"/>
  <Override PartName="/ppt/slides/slide30.xml" ContentType="application/vnd.openxmlformats-officedocument.presentationml.slide+xml"/>
  <Override PartName="/ppt/diagrams/layout19.xml" ContentType="application/vnd.openxmlformats-officedocument.drawingml.diagramLayout+xml"/>
  <Override PartName="/ppt/diagrams/quickStyle33.xml" ContentType="application/vnd.openxmlformats-officedocument.drawingml.diagramStyle+xml"/>
  <Override PartName="/ppt/diagrams/quickStyle44.xml" ContentType="application/vnd.openxmlformats-officedocument.drawingml.diagramStyle+xml"/>
  <Override PartName="/ppt/diagrams/layout55.xml" ContentType="application/vnd.openxmlformats-officedocument.drawingml.diagramLayout+xml"/>
  <Override PartName="/ppt/diagrams/layout66.xml" ContentType="application/vnd.openxmlformats-officedocument.drawingml.diagramLayout+xml"/>
  <Override PartName="/ppt/diagrams/quickStyle80.xml" ContentType="application/vnd.openxmlformats-officedocument.drawingml.diagramStyl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quickStyle22.xml" ContentType="application/vnd.openxmlformats-officedocument.drawingml.diagramStyle+xml"/>
  <Override PartName="/ppt/diagrams/colors29.xml" ContentType="application/vnd.openxmlformats-officedocument.drawingml.diagramColors+xml"/>
  <Override PartName="/ppt/diagrams/layout44.xml" ContentType="application/vnd.openxmlformats-officedocument.drawingml.diagramLayout+xml"/>
  <Override PartName="/ppt/diagrams/colors76.xml" ContentType="application/vnd.openxmlformats-officedocument.drawingml.diagramColors+xml"/>
  <Override PartName="/ppt/diagrams/data78.xml" ContentType="application/vnd.openxmlformats-officedocument.drawingml.diagramData+xml"/>
  <Override PartName="/ppt/slides/slide79.xml" ContentType="application/vnd.openxmlformats-officedocument.presentationml.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layout33.xml" ContentType="application/vnd.openxmlformats-officedocument.drawingml.diagramLayout+xml"/>
  <Override PartName="/ppt/diagrams/colors54.xml" ContentType="application/vnd.openxmlformats-officedocument.drawingml.diagramColors+xml"/>
  <Override PartName="/ppt/diagrams/colors65.xml" ContentType="application/vnd.openxmlformats-officedocument.drawingml.diagramColors+xml"/>
  <Override PartName="/ppt/diagrams/data67.xml" ContentType="application/vnd.openxmlformats-officedocument.drawingml.diagramData+xml"/>
  <Override PartName="/ppt/diagrams/layout80.xml" ContentType="application/vnd.openxmlformats-officedocument.drawingml.diagram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diagrams/colors43.xml" ContentType="application/vnd.openxmlformats-officedocument.drawingml.diagramColors+xml"/>
  <Override PartName="/ppt/diagrams/data56.xml" ContentType="application/vnd.openxmlformats-officedocument.drawingml.diagramData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diagrams/colors32.xml" ContentType="application/vnd.openxmlformats-officedocument.drawingml.diagramColors+xml"/>
  <Override PartName="/ppt/diagrams/data34.xml" ContentType="application/vnd.openxmlformats-officedocument.drawingml.diagramData+xml"/>
  <Override PartName="/ppt/diagrams/data45.xml" ContentType="application/vnd.openxmlformats-officedocument.drawingml.diagramData+xml"/>
  <Override PartName="/ppt/diagrams/data81.xml" ContentType="application/vnd.openxmlformats-officedocument.drawingml.diagramData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diagrams/quickStyle49.xml" ContentType="application/vnd.openxmlformats-officedocument.drawingml.diagramStyle+xml"/>
  <Override PartName="/ppt/diagrams/data70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diagrams/quickStyle38.xml" ContentType="application/vnd.openxmlformats-officedocument.drawingml.diagramStyl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quickStyle27.xml" ContentType="application/vnd.openxmlformats-officedocument.drawingml.diagramStyle+xml"/>
  <Override PartName="/ppt/diagrams/layout38.xml" ContentType="application/vnd.openxmlformats-officedocument.drawingml.diagramLayout+xml"/>
  <Override PartName="/ppt/diagrams/layout49.xml" ContentType="application/vnd.openxmlformats-officedocument.drawingml.diagramLayout+xml"/>
  <Override PartName="/ppt/diagrams/quickStyle74.xml" ContentType="application/vnd.openxmlformats-officedocument.drawingml.diagramStyle+xml"/>
  <Override PartName="/ppt/diagrams/layout27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9.xml" ContentType="application/vnd.openxmlformats-officedocument.drawingml.diagramColors+xml"/>
  <Override PartName="/ppt/diagrams/quickStyle63.xml" ContentType="application/vnd.openxmlformats-officedocument.drawingml.diagramStyle+xml"/>
  <Override PartName="/ppt/diagrams/layout74.xml" ContentType="application/vnd.openxmlformats-officedocument.drawingml.diagramLayout+xml"/>
  <Override PartName="/ppt/diagrams/layout16.xml" ContentType="application/vnd.openxmlformats-officedocument.drawingml.diagramLayout+xml"/>
  <Override PartName="/ppt/diagrams/colors37.xml" ContentType="application/vnd.openxmlformats-officedocument.drawingml.diagramColors+xml"/>
  <Override PartName="/ppt/diagrams/quickStyle41.xml" ContentType="application/vnd.openxmlformats-officedocument.drawingml.diagramStyle+xml"/>
  <Override PartName="/ppt/diagrams/colors48.xml" ContentType="application/vnd.openxmlformats-officedocument.drawingml.diagramColors+xml"/>
  <Override PartName="/ppt/diagrams/layout63.xml" ContentType="application/vnd.openxmlformats-officedocument.drawingml.diagramLayout+xml"/>
  <Override PartName="/ppt/slides/slide98.xml" ContentType="application/vnd.openxmlformats-officedocument.presentationml.slide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diagrams/data39.xml" ContentType="application/vnd.openxmlformats-officedocument.drawingml.diagramData+xml"/>
  <Override PartName="/ppt/diagrams/layout41.xml" ContentType="application/vnd.openxmlformats-officedocument.drawingml.diagramLayout+xml"/>
  <Override PartName="/ppt/diagrams/layout52.xml" ContentType="application/vnd.openxmlformats-officedocument.drawingml.diagramLayout+xml"/>
  <Override PartName="/ppt/diagrams/colors73.xml" ContentType="application/vnd.openxmlformats-officedocument.drawingml.diagramColors+xml"/>
  <Override PartName="/ppt/slides/slide87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diagrams/colors62.xml" ContentType="application/vnd.openxmlformats-officedocument.drawingml.diagramColors+xml"/>
  <Override PartName="/ppt/diagrams/data75.xml" ContentType="application/vnd.openxmlformats-officedocument.drawingml.diagramData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diagrams/data17.xml" ContentType="application/vnd.openxmlformats-officedocument.drawingml.diagramData+xml"/>
  <Override PartName="/ppt/diagrams/colors51.xml" ContentType="application/vnd.openxmlformats-officedocument.drawingml.diagramColors+xml"/>
  <Override PartName="/ppt/diagrams/data53.xml" ContentType="application/vnd.openxmlformats-officedocument.drawingml.diagramData+xml"/>
  <Override PartName="/ppt/diagrams/data64.xml" ContentType="application/vnd.openxmlformats-officedocument.drawingml.diagramData+xml"/>
  <Override PartName="/ppt/diagrams/quickStyle79.xml" ContentType="application/vnd.openxmlformats-officedocument.drawingml.diagramStyl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40.xml" ContentType="application/vnd.openxmlformats-officedocument.drawingml.diagramColors+xml"/>
  <Override PartName="/ppt/diagrams/data42.xml" ContentType="application/vnd.openxmlformats-officedocument.drawingml.diagramData+xml"/>
  <Override PartName="/ppt/diagrams/quickStyle68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diagrams/data31.xml" ContentType="application/vnd.openxmlformats-officedocument.drawingml.diagramData+xml"/>
  <Override PartName="/ppt/diagrams/quickStyle57.xml" ContentType="application/vnd.openxmlformats-officedocument.drawingml.diagramStyle+xml"/>
  <Override PartName="/ppt/diagrams/layout79.xml" ContentType="application/vnd.openxmlformats-officedocument.drawingml.diagramLayout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diagrams/quickStyle35.xml" ContentType="application/vnd.openxmlformats-officedocument.drawingml.diagramStyle+xml"/>
  <Override PartName="/ppt/diagrams/quickStyle46.xml" ContentType="application/vnd.openxmlformats-officedocument.drawingml.diagramStyle+xml"/>
  <Override PartName="/ppt/diagrams/layout57.xml" ContentType="application/vnd.openxmlformats-officedocument.drawingml.diagramLayout+xml"/>
  <Override PartName="/ppt/diagrams/layout68.xml" ContentType="application/vnd.openxmlformats-officedocument.drawingml.diagramLayout+xml"/>
  <Override PartName="/ppt/diagrams/quickStyle82.xml" ContentType="application/vnd.openxmlformats-officedocument.drawingml.diagram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layout46.xml" ContentType="application/vnd.openxmlformats-officedocument.drawingml.diagramLayout+xml"/>
  <Override PartName="/ppt/diagrams/quickStyle71.xml" ContentType="application/vnd.openxmlformats-officedocument.drawingml.diagramStyle+xml"/>
  <Override PartName="/ppt/diagrams/colors78.xml" ContentType="application/vnd.openxmlformats-officedocument.drawingml.diagramColors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35.xml" ContentType="application/vnd.openxmlformats-officedocument.drawingml.diagramLayout+xml"/>
  <Override PartName="/ppt/diagrams/colors56.xml" ContentType="application/vnd.openxmlformats-officedocument.drawingml.diagramColors+xml"/>
  <Override PartName="/ppt/diagrams/quickStyle60.xml" ContentType="application/vnd.openxmlformats-officedocument.drawingml.diagramStyle+xml"/>
  <Override PartName="/ppt/diagrams/colors67.xml" ContentType="application/vnd.openxmlformats-officedocument.drawingml.diagramColors+xml"/>
  <Override PartName="/ppt/diagrams/data69.xml" ContentType="application/vnd.openxmlformats-officedocument.drawingml.diagramData+xml"/>
  <Override PartName="/ppt/diagrams/layout82.xml" ContentType="application/vnd.openxmlformats-officedocument.drawingml.diagramLayout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diagrams/colors45.xml" ContentType="application/vnd.openxmlformats-officedocument.drawingml.diagramColors+xml"/>
  <Override PartName="/ppt/diagrams/data58.xml" ContentType="application/vnd.openxmlformats-officedocument.drawingml.diagramData+xml"/>
  <Override PartName="/ppt/diagrams/layout60.xml" ContentType="application/vnd.openxmlformats-officedocument.drawingml.diagramLayout+xml"/>
  <Override PartName="/ppt/diagrams/layout71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diagrams/colors34.xml" ContentType="application/vnd.openxmlformats-officedocument.drawingml.diagramColors+xml"/>
  <Override PartName="/ppt/diagrams/data47.xml" ContentType="application/vnd.openxmlformats-officedocument.drawingml.diagramData+xml"/>
  <Override PartName="/ppt/diagrams/colors81.xml" ContentType="application/vnd.openxmlformats-officedocument.drawingml.diagramColor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diagrams/data36.xml" ContentType="application/vnd.openxmlformats-officedocument.drawingml.diagramData+xml"/>
  <Override PartName="/ppt/diagrams/colors70.xml" ContentType="application/vnd.openxmlformats-officedocument.drawingml.diagramColors+xml"/>
  <Override PartName="/ppt/diagrams/data72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diagrams/data61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29.xml" ContentType="application/vnd.openxmlformats-officedocument.drawingml.diagramStyle+xml"/>
  <Override PartName="/ppt/diagrams/data50.xml" ContentType="application/vnd.openxmlformats-officedocument.drawingml.diagramData+xml"/>
  <Override PartName="/ppt/diagrams/quickStyle76.xml" ContentType="application/vnd.openxmlformats-officedocument.drawingml.diagramStyle+xml"/>
  <Override PartName="/ppt/slides/slide51.xml" ContentType="application/vnd.openxmlformats-officedocument.presentationml.slide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ppt/diagrams/quickStyle54.xml" ContentType="application/vnd.openxmlformats-officedocument.drawingml.diagramStyle+xml"/>
  <Override PartName="/ppt/diagrams/quickStyle65.xml" ContentType="application/vnd.openxmlformats-officedocument.drawingml.diagramStyle+xml"/>
  <Override PartName="/ppt/diagrams/layout76.xml" ContentType="application/vnd.openxmlformats-officedocument.drawingml.diagramLayout+xml"/>
  <Override PartName="/ppt/slides/slide40.xml" ContentType="application/vnd.openxmlformats-officedocument.presentationml.slide+xml"/>
  <Override PartName="/ppt/diagrams/layout18.xml" ContentType="application/vnd.openxmlformats-officedocument.drawingml.diagramLayout+xml"/>
  <Override PartName="/ppt/diagrams/quickStyle43.xml" ContentType="application/vnd.openxmlformats-officedocument.drawingml.diagramStyle+xml"/>
  <Override PartName="/ppt/diagrams/layout65.xml" ContentType="application/vnd.openxmlformats-officedocument.drawingml.diagramLayout+xml"/>
  <Override PartName="/ppt/diagrams/layout2.xml" ContentType="application/vnd.openxmlformats-officedocument.drawingml.diagramLayout+xml"/>
  <Override PartName="/ppt/diagrams/colors28.xml" ContentType="application/vnd.openxmlformats-officedocument.drawingml.diagramColors+xml"/>
  <Override PartName="/ppt/diagrams/quickStyle32.xml" ContentType="application/vnd.openxmlformats-officedocument.drawingml.diagramStyle+xml"/>
  <Override PartName="/ppt/diagrams/colors39.xml" ContentType="application/vnd.openxmlformats-officedocument.drawingml.diagramColors+xml"/>
  <Override PartName="/ppt/diagrams/layout54.xml" ContentType="application/vnd.openxmlformats-officedocument.drawingml.diagramLayout+xml"/>
  <Override PartName="/ppt/diagrams/colors75.xml" ContentType="application/vnd.openxmlformats-officedocument.drawingml.diagramColors+xml"/>
  <Override PartName="/ppt/slides/slide89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layout32.xml" ContentType="application/vnd.openxmlformats-officedocument.drawingml.diagramLayout+xml"/>
  <Override PartName="/ppt/diagrams/layout43.xml" ContentType="application/vnd.openxmlformats-officedocument.drawingml.diagramLayout+xml"/>
  <Override PartName="/ppt/diagrams/colors64.xml" ContentType="application/vnd.openxmlformats-officedocument.drawingml.diagramColors+xml"/>
  <Override PartName="/ppt/diagrams/data77.xml" ContentType="application/vnd.openxmlformats-officedocument.drawingml.diagramData+xml"/>
  <Override PartName="/ppt/slides/slide78.xml" ContentType="application/vnd.openxmlformats-officedocument.presentationml.slide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53.xml" ContentType="application/vnd.openxmlformats-officedocument.drawingml.diagramColors+xml"/>
  <Override PartName="/ppt/diagrams/data55.xml" ContentType="application/vnd.openxmlformats-officedocument.drawingml.diagramData+xml"/>
  <Override PartName="/ppt/diagrams/data66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31.xml" ContentType="application/vnd.openxmlformats-officedocument.drawingml.diagramColors+xml"/>
  <Override PartName="/ppt/diagrams/colors42.xml" ContentType="application/vnd.openxmlformats-officedocument.drawingml.diagramColors+xml"/>
  <Override PartName="/ppt/diagrams/data44.xml" ContentType="application/vnd.openxmlformats-officedocument.drawingml.diagramData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diagrams/colors20.xml" ContentType="application/vnd.openxmlformats-officedocument.drawingml.diagramColors+xml"/>
  <Override PartName="/ppt/diagrams/data33.xml" ContentType="application/vnd.openxmlformats-officedocument.drawingml.diagramData+xml"/>
  <Override PartName="/ppt/diagrams/quickStyle59.xml" ContentType="application/vnd.openxmlformats-officedocument.drawingml.diagramStyle+xml"/>
  <Override PartName="/ppt/diagrams/data80.xml" ContentType="application/vnd.openxmlformats-officedocument.drawingml.diagramData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Override PartName="/ppt/diagrams/quickStyle37.xml" ContentType="application/vnd.openxmlformats-officedocument.drawingml.diagramStyle+xml"/>
  <Override PartName="/ppt/diagrams/quickStyle48.xml" ContentType="application/vnd.openxmlformats-officedocument.drawingml.diagramStyle+xml"/>
  <Override PartName="/ppt/diagrams/layout59.xml" ContentType="application/vnd.openxmlformats-officedocument.drawingml.diagram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diagrams/layout48.xml" ContentType="application/vnd.openxmlformats-officedocument.drawingml.diagramLayout+xml"/>
  <Override PartName="/ppt/diagrams/quickStyle73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37.xml" ContentType="application/vnd.openxmlformats-officedocument.drawingml.diagramLayout+xml"/>
  <Override PartName="/ppt/diagrams/colors58.xml" ContentType="application/vnd.openxmlformats-officedocument.drawingml.diagramColors+xml"/>
  <Override PartName="/ppt/diagrams/quickStyle62.xml" ContentType="application/vnd.openxmlformats-officedocument.drawingml.diagramStyle+xml"/>
  <Override PartName="/ppt/diagrams/colors69.xml" ContentType="application/vnd.openxmlformats-officedocument.drawingml.diagramColors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diagrams/colors47.xml" ContentType="application/vnd.openxmlformats-officedocument.drawingml.diagramColors+xml"/>
  <Override PartName="/ppt/diagrams/quickStyle51.xml" ContentType="application/vnd.openxmlformats-officedocument.drawingml.diagramStyle+xml"/>
  <Override PartName="/ppt/diagrams/layout62.xml" ContentType="application/vnd.openxmlformats-officedocument.drawingml.diagramLayout+xml"/>
  <Override PartName="/ppt/diagrams/layout73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36.xml" ContentType="application/vnd.openxmlformats-officedocument.drawingml.diagramColors+xml"/>
  <Override PartName="/ppt/diagrams/quickStyle40.xml" ContentType="application/vnd.openxmlformats-officedocument.drawingml.diagramStyle+xml"/>
  <Override PartName="/ppt/diagrams/data49.xml" ContentType="application/vnd.openxmlformats-officedocument.drawingml.diagramData+xml"/>
  <Override PartName="/ppt/diagrams/layout51.xml" ContentType="application/vnd.openxmlformats-officedocument.drawingml.diagramLayout+xml"/>
  <Override PartName="/ppt/slides/slide97.xml" ContentType="application/vnd.openxmlformats-officedocument.presentationml.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diagrams/data38.xml" ContentType="application/vnd.openxmlformats-officedocument.drawingml.diagramData+xml"/>
  <Override PartName="/ppt/diagrams/layout40.xml" ContentType="application/vnd.openxmlformats-officedocument.drawingml.diagramLayout+xml"/>
  <Override PartName="/ppt/diagrams/colors61.xml" ContentType="application/vnd.openxmlformats-officedocument.drawingml.diagramColors+xml"/>
  <Override PartName="/ppt/diagrams/colors72.xml" ContentType="application/vnd.openxmlformats-officedocument.drawingml.diagramColors+xml"/>
  <Override PartName="/ppt/diagrams/data74.xml" ContentType="application/vnd.openxmlformats-officedocument.drawingml.diagramData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diagrams/colors50.xml" ContentType="application/vnd.openxmlformats-officedocument.drawingml.diagramColors+xml"/>
  <Override PartName="/ppt/diagrams/data63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ata52.xml" ContentType="application/vnd.openxmlformats-officedocument.drawingml.diagramData+xml"/>
  <Override PartName="/ppt/diagrams/quickStyle78.xml" ContentType="application/vnd.openxmlformats-officedocument.drawingml.diagramStyle+xml"/>
  <Override PartName="/ppt/slides/slide53.xml" ContentType="application/vnd.openxmlformats-officedocument.presentationml.slide+xml"/>
  <Override PartName="/ppt/diagrams/quickStyle1.xml" ContentType="application/vnd.openxmlformats-officedocument.drawingml.diagramStyle+xml"/>
  <Default Extension="jpeg" ContentType="image/jpeg"/>
  <Override PartName="/ppt/diagrams/data30.xml" ContentType="application/vnd.openxmlformats-officedocument.drawingml.diagramData+xml"/>
  <Override PartName="/ppt/diagrams/data41.xml" ContentType="application/vnd.openxmlformats-officedocument.drawingml.diagramData+xml"/>
  <Override PartName="/ppt/diagrams/quickStyle56.xml" ContentType="application/vnd.openxmlformats-officedocument.drawingml.diagramStyle+xml"/>
  <Override PartName="/ppt/diagrams/quickStyle67.xml" ContentType="application/vnd.openxmlformats-officedocument.drawingml.diagramStyle+xml"/>
  <Override PartName="/ppt/diagrams/layout78.xml" ContentType="application/vnd.openxmlformats-officedocument.drawingml.diagramLayout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diagrams/quickStyle45.xml" ContentType="application/vnd.openxmlformats-officedocument.drawingml.diagramStyle+xml"/>
  <Override PartName="/ppt/diagrams/layout67.xml" ContentType="application/vnd.openxmlformats-officedocument.drawingml.diagramLayout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quickStyle34.xml" ContentType="application/vnd.openxmlformats-officedocument.drawingml.diagramStyle+xml"/>
  <Override PartName="/ppt/diagrams/layout56.xml" ContentType="application/vnd.openxmlformats-officedocument.drawingml.diagramLayout+xml"/>
  <Override PartName="/ppt/diagrams/colors77.xml" ContentType="application/vnd.openxmlformats-officedocument.drawingml.diagramColors+xml"/>
  <Override PartName="/ppt/diagrams/quickStyle81.xml" ContentType="application/vnd.openxmlformats-officedocument.drawingml.diagramStyl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layout34.xml" ContentType="application/vnd.openxmlformats-officedocument.drawingml.diagramLayout+xml"/>
  <Override PartName="/ppt/diagrams/layout45.xml" ContentType="application/vnd.openxmlformats-officedocument.drawingml.diagramLayout+xml"/>
  <Override PartName="/ppt/diagrams/colors66.xml" ContentType="application/vnd.openxmlformats-officedocument.drawingml.diagramColors+xml"/>
  <Override PartName="/ppt/diagrams/quickStyle70.xml" ContentType="application/vnd.openxmlformats-officedocument.drawingml.diagramStyle+xml"/>
  <Override PartName="/ppt/diagrams/data79.xml" ContentType="application/vnd.openxmlformats-officedocument.drawingml.diagramData+xml"/>
  <Override PartName="/ppt/diagrams/layout81.xml" ContentType="application/vnd.openxmlformats-officedocument.drawingml.diagramLayout+xml"/>
  <Override PartName="/ppt/diagrams/layout23.xml" ContentType="application/vnd.openxmlformats-officedocument.drawingml.diagramLayout+xml"/>
  <Override PartName="/ppt/diagrams/colors55.xml" ContentType="application/vnd.openxmlformats-officedocument.drawingml.diagramColors+xml"/>
  <Override PartName="/ppt/diagrams/data57.xml" ContentType="application/vnd.openxmlformats-officedocument.drawingml.diagramData+xml"/>
  <Override PartName="/ppt/diagrams/data68.xml" ContentType="application/vnd.openxmlformats-officedocument.drawingml.diagramData+xml"/>
  <Override PartName="/ppt/diagrams/layout70.xml" ContentType="application/vnd.openxmlformats-officedocument.drawingml.diagram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33.xml" ContentType="application/vnd.openxmlformats-officedocument.drawingml.diagramColors+xml"/>
  <Override PartName="/ppt/diagrams/colors44.xml" ContentType="application/vnd.openxmlformats-officedocument.drawingml.diagramColors+xml"/>
  <Override PartName="/ppt/diagrams/data46.xml" ContentType="application/vnd.openxmlformats-officedocument.drawingml.diagramData+xml"/>
  <Override PartName="/ppt/diagrams/colors80.xml" ContentType="application/vnd.openxmlformats-officedocument.drawingml.diagramColors+xml"/>
  <Override PartName="/ppt/slides/slide58.xml" ContentType="application/vnd.openxmlformats-officedocument.presentationml.slide+xml"/>
  <Override PartName="/ppt/diagrams/colors22.xml" ContentType="application/vnd.openxmlformats-officedocument.drawingml.diagramColors+xml"/>
  <Override PartName="/ppt/diagrams/data35.xml" ContentType="application/vnd.openxmlformats-officedocument.drawingml.diagramData+xml"/>
  <Override PartName="/ppt/diagrams/data82.xml" ContentType="application/vnd.openxmlformats-officedocument.drawingml.diagramData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diagrams/quickStyle39.xml" ContentType="application/vnd.openxmlformats-officedocument.drawingml.diagramStyle+xml"/>
  <Override PartName="/ppt/diagrams/data13.xml" ContentType="application/vnd.openxmlformats-officedocument.drawingml.diagramData+xml"/>
  <Override PartName="/ppt/diagrams/data60.xml" ContentType="application/vnd.openxmlformats-officedocument.drawingml.diagramData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quickStyle64.xml" ContentType="application/vnd.openxmlformats-officedocument.drawingml.diagramStyle+xml"/>
  <Override PartName="/ppt/tableStyles.xml" ContentType="application/vnd.openxmlformats-officedocument.presentationml.tableStyles+xml"/>
  <Override PartName="/ppt/diagrams/layout28.xml" ContentType="application/vnd.openxmlformats-officedocument.drawingml.diagramLayout+xml"/>
  <Override PartName="/ppt/diagrams/layout75.xml" ContentType="application/vnd.openxmlformats-officedocument.drawingml.diagramLayout+xml"/>
  <Override PartName="/ppt/diagrams/colors38.xml" ContentType="application/vnd.openxmlformats-officedocument.drawingml.diagramColors+xml"/>
  <Override PartName="/ppt/diagrams/quickStyle42.xml" ContentType="application/vnd.openxmlformats-officedocument.drawingml.diagramStyle+xml"/>
  <Override PartName="/ppt/diagrams/layout53.xml" ContentType="application/vnd.openxmlformats-officedocument.drawingml.diagramLayout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diagrams/quickStyle20.xml" ContentType="application/vnd.openxmlformats-officedocument.drawingml.diagramStyle+xml"/>
  <Override PartName="/ppt/diagrams/data29.xml" ContentType="application/vnd.openxmlformats-officedocument.drawingml.diagramData+xml"/>
  <Override PartName="/ppt/diagrams/data76.xml" ContentType="application/vnd.openxmlformats-officedocument.drawingml.diagramData+xml"/>
  <Override PartName="/ppt/slides/slide77.xml" ContentType="application/vnd.openxmlformats-officedocument.presentationml.slide+xml"/>
  <Override PartName="/ppt/diagrams/colors16.xml" ContentType="application/vnd.openxmlformats-officedocument.drawingml.diagramColors+xml"/>
  <Override PartName="/ppt/diagrams/layout31.xml" ContentType="application/vnd.openxmlformats-officedocument.drawingml.diagramLayout+xml"/>
  <Override PartName="/ppt/diagrams/colors63.xml" ContentType="application/vnd.openxmlformats-officedocument.drawingml.diagramColors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41.xml" ContentType="application/vnd.openxmlformats-officedocument.drawingml.diagramColors+xml"/>
  <Override PartName="/ppt/diagrams/data54.xml" ContentType="application/vnd.openxmlformats-officedocument.drawingml.diagramData+xml"/>
  <Override PartName="/ppt/slides/slide55.xml" ContentType="application/vnd.openxmlformats-officedocument.presentationml.slide+xml"/>
  <Override PartName="/ppt/diagrams/data32.xml" ContentType="application/vnd.openxmlformats-officedocument.drawingml.diagramData+xml"/>
  <Override PartName="/ppt/diagrams/quickStyle58.xml" ContentType="application/vnd.openxmlformats-officedocument.drawingml.diagramStyle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diagrams/layout69.xml" ContentType="application/vnd.openxmlformats-officedocument.drawingml.diagramLayout+xml"/>
  <Override PartName="/ppt/presentation.xml" ContentType="application/vnd.openxmlformats-officedocument.presentationml.presentation.main+xml"/>
  <Override PartName="/ppt/diagrams/data10.xml" ContentType="application/vnd.openxmlformats-officedocument.drawingml.diagramData+xml"/>
  <Override PartName="/ppt/diagrams/quickStyle36.xml" ContentType="application/vnd.openxmlformats-officedocument.drawingml.diagramStyle+xml"/>
  <Override PartName="/ppt/diagrams/colors79.xml" ContentType="application/vnd.openxmlformats-officedocument.drawingml.diagramColor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47.xml" ContentType="application/vnd.openxmlformats-officedocument.drawingml.diagramLayout+xml"/>
  <Override PartName="/ppt/diagrams/quickStyle6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105"/>
  </p:notesMasterIdLst>
  <p:sldIdLst>
    <p:sldId id="257" r:id="rId2"/>
    <p:sldId id="258" r:id="rId3"/>
    <p:sldId id="931" r:id="rId4"/>
    <p:sldId id="943" r:id="rId5"/>
    <p:sldId id="944" r:id="rId6"/>
    <p:sldId id="946" r:id="rId7"/>
    <p:sldId id="1027" r:id="rId8"/>
    <p:sldId id="932" r:id="rId9"/>
    <p:sldId id="947" r:id="rId10"/>
    <p:sldId id="948" r:id="rId11"/>
    <p:sldId id="949" r:id="rId12"/>
    <p:sldId id="950" r:id="rId13"/>
    <p:sldId id="951" r:id="rId14"/>
    <p:sldId id="952" r:id="rId15"/>
    <p:sldId id="953" r:id="rId16"/>
    <p:sldId id="956" r:id="rId17"/>
    <p:sldId id="957" r:id="rId18"/>
    <p:sldId id="954" r:id="rId19"/>
    <p:sldId id="955" r:id="rId20"/>
    <p:sldId id="1028" r:id="rId21"/>
    <p:sldId id="933" r:id="rId22"/>
    <p:sldId id="960" r:id="rId23"/>
    <p:sldId id="961" r:id="rId24"/>
    <p:sldId id="962" r:id="rId25"/>
    <p:sldId id="958" r:id="rId26"/>
    <p:sldId id="959" r:id="rId27"/>
    <p:sldId id="963" r:id="rId28"/>
    <p:sldId id="1029" r:id="rId29"/>
    <p:sldId id="934" r:id="rId30"/>
    <p:sldId id="964" r:id="rId31"/>
    <p:sldId id="965" r:id="rId32"/>
    <p:sldId id="1030" r:id="rId33"/>
    <p:sldId id="935" r:id="rId34"/>
    <p:sldId id="1031" r:id="rId35"/>
    <p:sldId id="936" r:id="rId36"/>
    <p:sldId id="967" r:id="rId37"/>
    <p:sldId id="966" r:id="rId38"/>
    <p:sldId id="1018" r:id="rId39"/>
    <p:sldId id="1019" r:id="rId40"/>
    <p:sldId id="970" r:id="rId41"/>
    <p:sldId id="971" r:id="rId42"/>
    <p:sldId id="972" r:id="rId43"/>
    <p:sldId id="973" r:id="rId44"/>
    <p:sldId id="1032" r:id="rId45"/>
    <p:sldId id="974" r:id="rId46"/>
    <p:sldId id="937" r:id="rId47"/>
    <p:sldId id="1033" r:id="rId48"/>
    <p:sldId id="938" r:id="rId49"/>
    <p:sldId id="1050" r:id="rId50"/>
    <p:sldId id="1049" r:id="rId51"/>
    <p:sldId id="975" r:id="rId52"/>
    <p:sldId id="976" r:id="rId53"/>
    <p:sldId id="977" r:id="rId54"/>
    <p:sldId id="1034" r:id="rId55"/>
    <p:sldId id="939" r:id="rId56"/>
    <p:sldId id="978" r:id="rId57"/>
    <p:sldId id="979" r:id="rId58"/>
    <p:sldId id="1038" r:id="rId59"/>
    <p:sldId id="1046" r:id="rId60"/>
    <p:sldId id="1042" r:id="rId61"/>
    <p:sldId id="1041" r:id="rId62"/>
    <p:sldId id="1040" r:id="rId63"/>
    <p:sldId id="1035" r:id="rId64"/>
    <p:sldId id="940" r:id="rId65"/>
    <p:sldId id="984" r:id="rId66"/>
    <p:sldId id="981" r:id="rId67"/>
    <p:sldId id="982" r:id="rId68"/>
    <p:sldId id="983" r:id="rId69"/>
    <p:sldId id="985" r:id="rId70"/>
    <p:sldId id="987" r:id="rId71"/>
    <p:sldId id="986" r:id="rId72"/>
    <p:sldId id="988" r:id="rId73"/>
    <p:sldId id="1048" r:id="rId74"/>
    <p:sldId id="990" r:id="rId75"/>
    <p:sldId id="991" r:id="rId76"/>
    <p:sldId id="1036" r:id="rId77"/>
    <p:sldId id="941" r:id="rId78"/>
    <p:sldId id="1047" r:id="rId79"/>
    <p:sldId id="992" r:id="rId80"/>
    <p:sldId id="1037" r:id="rId81"/>
    <p:sldId id="942" r:id="rId82"/>
    <p:sldId id="993" r:id="rId83"/>
    <p:sldId id="994" r:id="rId84"/>
    <p:sldId id="995" r:id="rId85"/>
    <p:sldId id="996" r:id="rId86"/>
    <p:sldId id="997" r:id="rId87"/>
    <p:sldId id="998" r:id="rId88"/>
    <p:sldId id="999" r:id="rId89"/>
    <p:sldId id="1000" r:id="rId90"/>
    <p:sldId id="1002" r:id="rId91"/>
    <p:sldId id="1001" r:id="rId92"/>
    <p:sldId id="1003" r:id="rId93"/>
    <p:sldId id="1004" r:id="rId94"/>
    <p:sldId id="1005" r:id="rId95"/>
    <p:sldId id="1006" r:id="rId96"/>
    <p:sldId id="1008" r:id="rId97"/>
    <p:sldId id="1007" r:id="rId98"/>
    <p:sldId id="1009" r:id="rId99"/>
    <p:sldId id="1010" r:id="rId100"/>
    <p:sldId id="1011" r:id="rId101"/>
    <p:sldId id="1012" r:id="rId102"/>
    <p:sldId id="1013" r:id="rId103"/>
    <p:sldId id="1026" r:id="rId104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17"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558ED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882" autoAdjust="0"/>
    <p:restoredTop sz="94638" autoAdjust="0"/>
  </p:normalViewPr>
  <p:slideViewPr>
    <p:cSldViewPr>
      <p:cViewPr varScale="1">
        <p:scale>
          <a:sx n="86" d="100"/>
          <a:sy n="86" d="100"/>
        </p:scale>
        <p:origin x="-10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4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5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5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6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6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6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7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7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7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7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7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9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0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7EC7B4-CC11-4DD9-9BF8-A1A822EC5AB7}" type="doc">
      <dgm:prSet loTypeId="urn:microsoft.com/office/officeart/2005/8/layout/hList7" loCatId="list" qsTypeId="urn:microsoft.com/office/officeart/2005/8/quickstyle/3d7" qsCatId="3D" csTypeId="urn:microsoft.com/office/officeart/2005/8/colors/accent2_5" csCatId="accent2" phldr="1"/>
      <dgm:spPr/>
    </dgm:pt>
    <dgm:pt modelId="{9D6A90F1-CB1B-43D4-9CF1-3158594FF957}">
      <dgm:prSet phldrT="[Metin]"/>
      <dgm:spPr/>
      <dgm:t>
        <a:bodyPr/>
        <a:lstStyle/>
        <a:p>
          <a:r>
            <a:rPr lang="tr-TR" b="1" dirty="0" smtClean="0"/>
            <a:t>OCAK-2021 FAALİYETLERİMİZ</a:t>
          </a:r>
          <a:endParaRPr lang="tr-TR" b="1" dirty="0"/>
        </a:p>
      </dgm:t>
    </dgm:pt>
    <dgm:pt modelId="{C027D90C-00A2-484A-A536-3E3103915CFA}" type="parTrans" cxnId="{2F5A87F1-66D2-4D39-A919-78C415921234}">
      <dgm:prSet/>
      <dgm:spPr/>
      <dgm:t>
        <a:bodyPr/>
        <a:lstStyle/>
        <a:p>
          <a:endParaRPr lang="tr-TR"/>
        </a:p>
      </dgm:t>
    </dgm:pt>
    <dgm:pt modelId="{8680CE53-D6B9-4B52-8BF9-F84ABD0F72EC}" type="sibTrans" cxnId="{2F5A87F1-66D2-4D39-A919-78C415921234}">
      <dgm:prSet/>
      <dgm:spPr/>
      <dgm:t>
        <a:bodyPr/>
        <a:lstStyle/>
        <a:p>
          <a:endParaRPr lang="tr-TR"/>
        </a:p>
      </dgm:t>
    </dgm:pt>
    <dgm:pt modelId="{0FAE3098-3EA3-4726-8D9B-9C35A37DAD9F}" type="pres">
      <dgm:prSet presAssocID="{287EC7B4-CC11-4DD9-9BF8-A1A822EC5AB7}" presName="Name0" presStyleCnt="0">
        <dgm:presLayoutVars>
          <dgm:dir/>
          <dgm:resizeHandles val="exact"/>
        </dgm:presLayoutVars>
      </dgm:prSet>
      <dgm:spPr/>
    </dgm:pt>
    <dgm:pt modelId="{63CCB3CD-F8D5-4DD4-8ACD-850F0306117F}" type="pres">
      <dgm:prSet presAssocID="{287EC7B4-CC11-4DD9-9BF8-A1A822EC5AB7}" presName="fgShape" presStyleLbl="fgShp" presStyleIdx="0" presStyleCnt="1"/>
      <dgm:spPr/>
    </dgm:pt>
    <dgm:pt modelId="{8C109321-0AAD-4DED-A430-78A8F849C8B7}" type="pres">
      <dgm:prSet presAssocID="{287EC7B4-CC11-4DD9-9BF8-A1A822EC5AB7}" presName="linComp" presStyleCnt="0"/>
      <dgm:spPr/>
    </dgm:pt>
    <dgm:pt modelId="{E27ABA5E-EBAC-4350-8D93-394888141174}" type="pres">
      <dgm:prSet presAssocID="{9D6A90F1-CB1B-43D4-9CF1-3158594FF957}" presName="compNode" presStyleCnt="0"/>
      <dgm:spPr/>
    </dgm:pt>
    <dgm:pt modelId="{E1FCC63B-B7CE-40DB-A9EF-02B04D800BBD}" type="pres">
      <dgm:prSet presAssocID="{9D6A90F1-CB1B-43D4-9CF1-3158594FF957}" presName="bkgdShape" presStyleLbl="node1" presStyleIdx="0" presStyleCnt="1" custLinFactNeighborX="-21485" custLinFactNeighborY="42969"/>
      <dgm:spPr/>
      <dgm:t>
        <a:bodyPr/>
        <a:lstStyle/>
        <a:p>
          <a:endParaRPr lang="tr-TR"/>
        </a:p>
      </dgm:t>
    </dgm:pt>
    <dgm:pt modelId="{A1016EF3-4F50-445D-8E0C-F90582E0CA19}" type="pres">
      <dgm:prSet presAssocID="{9D6A90F1-CB1B-43D4-9CF1-3158594FF957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C9DDE39-FC6D-40D9-B96D-35428E0B19E0}" type="pres">
      <dgm:prSet presAssocID="{9D6A90F1-CB1B-43D4-9CF1-3158594FF957}" presName="invisiNode" presStyleLbl="node1" presStyleIdx="0" presStyleCnt="1"/>
      <dgm:spPr/>
    </dgm:pt>
    <dgm:pt modelId="{9289E308-40FF-4650-8FE6-B5E8C9466962}" type="pres">
      <dgm:prSet presAssocID="{9D6A90F1-CB1B-43D4-9CF1-3158594FF957}" presName="imagNod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42241F7D-724E-4592-8F48-5DA47DC847DE}" type="presOf" srcId="{287EC7B4-CC11-4DD9-9BF8-A1A822EC5AB7}" destId="{0FAE3098-3EA3-4726-8D9B-9C35A37DAD9F}" srcOrd="0" destOrd="0" presId="urn:microsoft.com/office/officeart/2005/8/layout/hList7"/>
    <dgm:cxn modelId="{E7D0ADFF-AAC5-4E70-A45A-E845CBC83926}" type="presOf" srcId="{9D6A90F1-CB1B-43D4-9CF1-3158594FF957}" destId="{E1FCC63B-B7CE-40DB-A9EF-02B04D800BBD}" srcOrd="0" destOrd="0" presId="urn:microsoft.com/office/officeart/2005/8/layout/hList7"/>
    <dgm:cxn modelId="{2F5A87F1-66D2-4D39-A919-78C415921234}" srcId="{287EC7B4-CC11-4DD9-9BF8-A1A822EC5AB7}" destId="{9D6A90F1-CB1B-43D4-9CF1-3158594FF957}" srcOrd="0" destOrd="0" parTransId="{C027D90C-00A2-484A-A536-3E3103915CFA}" sibTransId="{8680CE53-D6B9-4B52-8BF9-F84ABD0F72EC}"/>
    <dgm:cxn modelId="{0B0A7120-3F9B-4681-A26B-CDF858AB11C5}" type="presOf" srcId="{9D6A90F1-CB1B-43D4-9CF1-3158594FF957}" destId="{A1016EF3-4F50-445D-8E0C-F90582E0CA19}" srcOrd="1" destOrd="0" presId="urn:microsoft.com/office/officeart/2005/8/layout/hList7"/>
    <dgm:cxn modelId="{2AB40A00-6E33-4D66-ADE4-260478D60A9B}" type="presParOf" srcId="{0FAE3098-3EA3-4726-8D9B-9C35A37DAD9F}" destId="{63CCB3CD-F8D5-4DD4-8ACD-850F0306117F}" srcOrd="0" destOrd="0" presId="urn:microsoft.com/office/officeart/2005/8/layout/hList7"/>
    <dgm:cxn modelId="{44043BD2-17D4-4BE1-A2E7-67D2EEBA171B}" type="presParOf" srcId="{0FAE3098-3EA3-4726-8D9B-9C35A37DAD9F}" destId="{8C109321-0AAD-4DED-A430-78A8F849C8B7}" srcOrd="1" destOrd="0" presId="urn:microsoft.com/office/officeart/2005/8/layout/hList7"/>
    <dgm:cxn modelId="{EC9EF662-E58D-49EB-B5C2-B70043984940}" type="presParOf" srcId="{8C109321-0AAD-4DED-A430-78A8F849C8B7}" destId="{E27ABA5E-EBAC-4350-8D93-394888141174}" srcOrd="0" destOrd="0" presId="urn:microsoft.com/office/officeart/2005/8/layout/hList7"/>
    <dgm:cxn modelId="{7A1EDA47-0795-4117-9859-E2E2A7A16EEE}" type="presParOf" srcId="{E27ABA5E-EBAC-4350-8D93-394888141174}" destId="{E1FCC63B-B7CE-40DB-A9EF-02B04D800BBD}" srcOrd="0" destOrd="0" presId="urn:microsoft.com/office/officeart/2005/8/layout/hList7"/>
    <dgm:cxn modelId="{8F4A0E77-12C3-4DCD-B0C3-46AB9A932D2C}" type="presParOf" srcId="{E27ABA5E-EBAC-4350-8D93-394888141174}" destId="{A1016EF3-4F50-445D-8E0C-F90582E0CA19}" srcOrd="1" destOrd="0" presId="urn:microsoft.com/office/officeart/2005/8/layout/hList7"/>
    <dgm:cxn modelId="{F95A5D73-1614-4836-AB9B-FAEDD7D17993}" type="presParOf" srcId="{E27ABA5E-EBAC-4350-8D93-394888141174}" destId="{0C9DDE39-FC6D-40D9-B96D-35428E0B19E0}" srcOrd="2" destOrd="0" presId="urn:microsoft.com/office/officeart/2005/8/layout/hList7"/>
    <dgm:cxn modelId="{435903EB-EB97-4E54-AB5F-86F99D174D3C}" type="presParOf" srcId="{E27ABA5E-EBAC-4350-8D93-394888141174}" destId="{9289E308-40FF-4650-8FE6-B5E8C9466962}" srcOrd="3" destOrd="0" presId="urn:microsoft.com/office/officeart/2005/8/layout/hList7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C239E15-6EA1-40C9-9767-28E61D0C99FA}" type="doc">
      <dgm:prSet loTypeId="urn:microsoft.com/office/officeart/2005/8/layout/vList2" loCatId="list" qsTypeId="urn:microsoft.com/office/officeart/2005/8/quickstyle/3d6" qsCatId="3D" csTypeId="urn:microsoft.com/office/officeart/2005/8/colors/accent1_5" csCatId="accent1" phldr="1"/>
      <dgm:spPr/>
      <dgm:t>
        <a:bodyPr/>
        <a:lstStyle/>
        <a:p>
          <a:endParaRPr lang="tr-TR"/>
        </a:p>
      </dgm:t>
    </dgm:pt>
    <dgm:pt modelId="{CE2D7545-8A87-445F-8881-D66CA7B8E963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KARACABEY TİCARET BORSASI CUMHURİYET İLKOKULU PROJESİ TANITIM ZİYARETLERİMİZ</a:t>
          </a:r>
          <a:endParaRPr lang="tr-TR" dirty="0"/>
        </a:p>
      </dgm:t>
    </dgm:pt>
    <dgm:pt modelId="{30B660E1-D919-4EEA-88B2-6EB24A76D512}" type="parTrans" cxnId="{F67BDB4A-878B-4FF9-97D3-A45309CDD18E}">
      <dgm:prSet/>
      <dgm:spPr/>
      <dgm:t>
        <a:bodyPr/>
        <a:lstStyle/>
        <a:p>
          <a:endParaRPr lang="tr-TR"/>
        </a:p>
      </dgm:t>
    </dgm:pt>
    <dgm:pt modelId="{CB99D414-A294-43AF-B74B-F02D6D5809B0}" type="sibTrans" cxnId="{F67BDB4A-878B-4FF9-97D3-A45309CDD18E}">
      <dgm:prSet/>
      <dgm:spPr/>
      <dgm:t>
        <a:bodyPr/>
        <a:lstStyle/>
        <a:p>
          <a:endParaRPr lang="tr-TR"/>
        </a:p>
      </dgm:t>
    </dgm:pt>
    <dgm:pt modelId="{432FB8D0-8B28-442C-978B-D461B8FEADCC}" type="pres">
      <dgm:prSet presAssocID="{9C239E15-6EA1-40C9-9767-28E61D0C99F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FD1E38C-CD6B-46FF-98E8-CE4B02AAC793}" type="pres">
      <dgm:prSet presAssocID="{CE2D7545-8A87-445F-8881-D66CA7B8E96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12F08D8-85DB-43C5-A41B-A937A19670CC}" type="presOf" srcId="{9C239E15-6EA1-40C9-9767-28E61D0C99FA}" destId="{432FB8D0-8B28-442C-978B-D461B8FEADCC}" srcOrd="0" destOrd="0" presId="urn:microsoft.com/office/officeart/2005/8/layout/vList2"/>
    <dgm:cxn modelId="{F67BDB4A-878B-4FF9-97D3-A45309CDD18E}" srcId="{9C239E15-6EA1-40C9-9767-28E61D0C99FA}" destId="{CE2D7545-8A87-445F-8881-D66CA7B8E963}" srcOrd="0" destOrd="0" parTransId="{30B660E1-D919-4EEA-88B2-6EB24A76D512}" sibTransId="{CB99D414-A294-43AF-B74B-F02D6D5809B0}"/>
    <dgm:cxn modelId="{46A859E5-9053-4B46-BC7F-15D56F9FA624}" type="presOf" srcId="{CE2D7545-8A87-445F-8881-D66CA7B8E963}" destId="{8FD1E38C-CD6B-46FF-98E8-CE4B02AAC793}" srcOrd="0" destOrd="0" presId="urn:microsoft.com/office/officeart/2005/8/layout/vList2"/>
    <dgm:cxn modelId="{558B8ABC-8D81-4825-82FB-530EBC0DEB60}" type="presParOf" srcId="{432FB8D0-8B28-442C-978B-D461B8FEADCC}" destId="{8FD1E38C-CD6B-46FF-98E8-CE4B02AAC793}" srcOrd="0" destOrd="0" presId="urn:microsoft.com/office/officeart/2005/8/layout/vList2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A462574-BB85-4D00-A0FF-7C81EA6F6FA8}" type="doc">
      <dgm:prSet loTypeId="urn:microsoft.com/office/officeart/2005/8/layout/vList2" loCatId="list" qsTypeId="urn:microsoft.com/office/officeart/2005/8/quickstyle/3d6" qsCatId="3D" csTypeId="urn:microsoft.com/office/officeart/2005/8/colors/accent1_5" csCatId="accent1" phldr="1"/>
      <dgm:spPr/>
      <dgm:t>
        <a:bodyPr/>
        <a:lstStyle/>
        <a:p>
          <a:endParaRPr lang="tr-TR"/>
        </a:p>
      </dgm:t>
    </dgm:pt>
    <dgm:pt modelId="{1A5C1977-BCD9-4331-B98C-0B6852AE1B76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KARACABEY TİCARET BORSASI CUMHURİYET İLKOKULU PROJESİ TANITIM ZİYARETLERİMİZ</a:t>
          </a:r>
          <a:endParaRPr lang="tr-TR" dirty="0"/>
        </a:p>
      </dgm:t>
    </dgm:pt>
    <dgm:pt modelId="{32620DA8-9267-432A-8498-EDF5B3ED4E85}" type="parTrans" cxnId="{9E7B66DF-4870-41D4-960B-E62AB65922C7}">
      <dgm:prSet/>
      <dgm:spPr/>
      <dgm:t>
        <a:bodyPr/>
        <a:lstStyle/>
        <a:p>
          <a:endParaRPr lang="tr-TR"/>
        </a:p>
      </dgm:t>
    </dgm:pt>
    <dgm:pt modelId="{4C33A6EC-D0F2-4AC9-8A2F-953AD91DCFD0}" type="sibTrans" cxnId="{9E7B66DF-4870-41D4-960B-E62AB65922C7}">
      <dgm:prSet/>
      <dgm:spPr/>
      <dgm:t>
        <a:bodyPr/>
        <a:lstStyle/>
        <a:p>
          <a:endParaRPr lang="tr-TR"/>
        </a:p>
      </dgm:t>
    </dgm:pt>
    <dgm:pt modelId="{2AC61A3D-51F2-4056-8CCE-69D836B7B2EA}" type="pres">
      <dgm:prSet presAssocID="{0A462574-BB85-4D00-A0FF-7C81EA6F6F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E91DE4C-7764-4A4D-99FB-D52DC2C49084}" type="pres">
      <dgm:prSet presAssocID="{1A5C1977-BCD9-4331-B98C-0B6852AE1B7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83FBD6F-09EF-44FF-B882-6547206A7653}" type="presOf" srcId="{1A5C1977-BCD9-4331-B98C-0B6852AE1B76}" destId="{1E91DE4C-7764-4A4D-99FB-D52DC2C49084}" srcOrd="0" destOrd="0" presId="urn:microsoft.com/office/officeart/2005/8/layout/vList2"/>
    <dgm:cxn modelId="{87F04A53-CBF6-42F6-847A-0DCBF04EFFDF}" type="presOf" srcId="{0A462574-BB85-4D00-A0FF-7C81EA6F6FA8}" destId="{2AC61A3D-51F2-4056-8CCE-69D836B7B2EA}" srcOrd="0" destOrd="0" presId="urn:microsoft.com/office/officeart/2005/8/layout/vList2"/>
    <dgm:cxn modelId="{9E7B66DF-4870-41D4-960B-E62AB65922C7}" srcId="{0A462574-BB85-4D00-A0FF-7C81EA6F6FA8}" destId="{1A5C1977-BCD9-4331-B98C-0B6852AE1B76}" srcOrd="0" destOrd="0" parTransId="{32620DA8-9267-432A-8498-EDF5B3ED4E85}" sibTransId="{4C33A6EC-D0F2-4AC9-8A2F-953AD91DCFD0}"/>
    <dgm:cxn modelId="{57C6996B-EFD3-4A15-BCE4-5F78C54C05EF}" type="presParOf" srcId="{2AC61A3D-51F2-4056-8CCE-69D836B7B2EA}" destId="{1E91DE4C-7764-4A4D-99FB-D52DC2C49084}" srcOrd="0" destOrd="0" presId="urn:microsoft.com/office/officeart/2005/8/layout/vList2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D9BF791-7999-4A96-8524-6CB34C691E80}" type="doc">
      <dgm:prSet loTypeId="urn:microsoft.com/office/officeart/2005/8/layout/vList2" loCatId="list" qsTypeId="urn:microsoft.com/office/officeart/2005/8/quickstyle/3d6" qsCatId="3D" csTypeId="urn:microsoft.com/office/officeart/2005/8/colors/accent1_5" csCatId="accent1" phldr="1"/>
      <dgm:spPr/>
      <dgm:t>
        <a:bodyPr/>
        <a:lstStyle/>
        <a:p>
          <a:endParaRPr lang="tr-TR"/>
        </a:p>
      </dgm:t>
    </dgm:pt>
    <dgm:pt modelId="{41ABBF2F-53E0-4FC2-8A7F-9180DFA949F5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KARACABEY TİCARET BORSASI CUMHURİYET İLKOKULU PROJESİ TANITIM ZİYARETLERİMİZ</a:t>
          </a:r>
          <a:endParaRPr lang="tr-TR" dirty="0"/>
        </a:p>
      </dgm:t>
    </dgm:pt>
    <dgm:pt modelId="{2B8C90BF-DC5D-4D8F-9484-1625A0A7D40B}" type="parTrans" cxnId="{BA04E4DA-015D-4A6E-9D1D-88691AF16B31}">
      <dgm:prSet/>
      <dgm:spPr/>
      <dgm:t>
        <a:bodyPr/>
        <a:lstStyle/>
        <a:p>
          <a:endParaRPr lang="tr-TR"/>
        </a:p>
      </dgm:t>
    </dgm:pt>
    <dgm:pt modelId="{2C80E4C8-9CF0-4158-B0CA-C601628B1392}" type="sibTrans" cxnId="{BA04E4DA-015D-4A6E-9D1D-88691AF16B31}">
      <dgm:prSet/>
      <dgm:spPr/>
      <dgm:t>
        <a:bodyPr/>
        <a:lstStyle/>
        <a:p>
          <a:endParaRPr lang="tr-TR"/>
        </a:p>
      </dgm:t>
    </dgm:pt>
    <dgm:pt modelId="{99201BBE-ABA1-416F-8070-307A8A930EE2}" type="pres">
      <dgm:prSet presAssocID="{CD9BF791-7999-4A96-8524-6CB34C691E8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9E295C9-4C44-4ACD-8BFE-BCB583C6E925}" type="pres">
      <dgm:prSet presAssocID="{41ABBF2F-53E0-4FC2-8A7F-9180DFA949F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FB4A68B-1360-4573-B5C0-1FD4A2B7F3DE}" type="presOf" srcId="{41ABBF2F-53E0-4FC2-8A7F-9180DFA949F5}" destId="{19E295C9-4C44-4ACD-8BFE-BCB583C6E925}" srcOrd="0" destOrd="0" presId="urn:microsoft.com/office/officeart/2005/8/layout/vList2"/>
    <dgm:cxn modelId="{BA04E4DA-015D-4A6E-9D1D-88691AF16B31}" srcId="{CD9BF791-7999-4A96-8524-6CB34C691E80}" destId="{41ABBF2F-53E0-4FC2-8A7F-9180DFA949F5}" srcOrd="0" destOrd="0" parTransId="{2B8C90BF-DC5D-4D8F-9484-1625A0A7D40B}" sibTransId="{2C80E4C8-9CF0-4158-B0CA-C601628B1392}"/>
    <dgm:cxn modelId="{0539AEC3-96EF-4BD1-A773-2BB1C2A82426}" type="presOf" srcId="{CD9BF791-7999-4A96-8524-6CB34C691E80}" destId="{99201BBE-ABA1-416F-8070-307A8A930EE2}" srcOrd="0" destOrd="0" presId="urn:microsoft.com/office/officeart/2005/8/layout/vList2"/>
    <dgm:cxn modelId="{3A273ECC-4A4C-4FC0-A1FE-4BBD93D258BE}" type="presParOf" srcId="{99201BBE-ABA1-416F-8070-307A8A930EE2}" destId="{19E295C9-4C44-4ACD-8BFE-BCB583C6E925}" srcOrd="0" destOrd="0" presId="urn:microsoft.com/office/officeart/2005/8/layout/vList2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6025537-CECB-44C5-BE21-DCF5B5561C2C}" type="doc">
      <dgm:prSet loTypeId="urn:microsoft.com/office/officeart/2005/8/layout/vList2" loCatId="list" qsTypeId="urn:microsoft.com/office/officeart/2005/8/quickstyle/3d6" qsCatId="3D" csTypeId="urn:microsoft.com/office/officeart/2005/8/colors/accent1_5" csCatId="accent1" phldr="1"/>
      <dgm:spPr/>
      <dgm:t>
        <a:bodyPr/>
        <a:lstStyle/>
        <a:p>
          <a:endParaRPr lang="tr-TR"/>
        </a:p>
      </dgm:t>
    </dgm:pt>
    <dgm:pt modelId="{51822D0D-90E4-4F78-AB44-51C8DFF2F882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KARACABEY TİCARET BORSASI CUMHURİYET İLKOKULU PROJESİ TANITIM ZİYARETLERİMİZ</a:t>
          </a:r>
          <a:endParaRPr lang="tr-TR" dirty="0"/>
        </a:p>
      </dgm:t>
    </dgm:pt>
    <dgm:pt modelId="{7D577310-1C30-4C76-9685-C9660C399369}" type="parTrans" cxnId="{8CE2C0F0-4A09-4AD0-8232-42EF31E7BEEC}">
      <dgm:prSet/>
      <dgm:spPr/>
      <dgm:t>
        <a:bodyPr/>
        <a:lstStyle/>
        <a:p>
          <a:endParaRPr lang="tr-TR"/>
        </a:p>
      </dgm:t>
    </dgm:pt>
    <dgm:pt modelId="{3BF890E1-EBEA-4224-9782-D4C42C8AB2A7}" type="sibTrans" cxnId="{8CE2C0F0-4A09-4AD0-8232-42EF31E7BEEC}">
      <dgm:prSet/>
      <dgm:spPr/>
      <dgm:t>
        <a:bodyPr/>
        <a:lstStyle/>
        <a:p>
          <a:endParaRPr lang="tr-TR"/>
        </a:p>
      </dgm:t>
    </dgm:pt>
    <dgm:pt modelId="{A75931A2-93C4-4D72-9593-58024B930157}" type="pres">
      <dgm:prSet presAssocID="{16025537-CECB-44C5-BE21-DCF5B5561C2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C5022CF-330D-40D1-839F-321B58D84A41}" type="pres">
      <dgm:prSet presAssocID="{51822D0D-90E4-4F78-AB44-51C8DFF2F88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CE2C0F0-4A09-4AD0-8232-42EF31E7BEEC}" srcId="{16025537-CECB-44C5-BE21-DCF5B5561C2C}" destId="{51822D0D-90E4-4F78-AB44-51C8DFF2F882}" srcOrd="0" destOrd="0" parTransId="{7D577310-1C30-4C76-9685-C9660C399369}" sibTransId="{3BF890E1-EBEA-4224-9782-D4C42C8AB2A7}"/>
    <dgm:cxn modelId="{DD271871-2299-41FC-9385-21646D78A490}" type="presOf" srcId="{51822D0D-90E4-4F78-AB44-51C8DFF2F882}" destId="{6C5022CF-330D-40D1-839F-321B58D84A41}" srcOrd="0" destOrd="0" presId="urn:microsoft.com/office/officeart/2005/8/layout/vList2"/>
    <dgm:cxn modelId="{8393E915-A966-4A6A-AB10-895FD7C5AF94}" type="presOf" srcId="{16025537-CECB-44C5-BE21-DCF5B5561C2C}" destId="{A75931A2-93C4-4D72-9593-58024B930157}" srcOrd="0" destOrd="0" presId="urn:microsoft.com/office/officeart/2005/8/layout/vList2"/>
    <dgm:cxn modelId="{3C310D98-8C35-4629-9DAE-82D961D77760}" type="presParOf" srcId="{A75931A2-93C4-4D72-9593-58024B930157}" destId="{6C5022CF-330D-40D1-839F-321B58D84A41}" srcOrd="0" destOrd="0" presId="urn:microsoft.com/office/officeart/2005/8/layout/vList2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34C3E39-7E40-4520-A509-E2D2EE341882}" type="doc">
      <dgm:prSet loTypeId="urn:microsoft.com/office/officeart/2005/8/layout/vList2" loCatId="list" qsTypeId="urn:microsoft.com/office/officeart/2005/8/quickstyle/3d6" qsCatId="3D" csTypeId="urn:microsoft.com/office/officeart/2005/8/colors/accent1_5" csCatId="accent1" phldr="1"/>
      <dgm:spPr/>
      <dgm:t>
        <a:bodyPr/>
        <a:lstStyle/>
        <a:p>
          <a:endParaRPr lang="tr-TR"/>
        </a:p>
      </dgm:t>
    </dgm:pt>
    <dgm:pt modelId="{48F4710F-910D-4EFA-85D6-FC31F38117D6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KARACABEY TİCARET BORSASI CUMHURİYET İLKOKULU PROJESİ TANITIM ZİYARETLERİMİZ</a:t>
          </a:r>
          <a:endParaRPr lang="tr-TR" dirty="0"/>
        </a:p>
      </dgm:t>
    </dgm:pt>
    <dgm:pt modelId="{66C1D387-D923-4CD1-A356-4788211C755B}" type="parTrans" cxnId="{1CECABBD-C40C-4540-B9FA-770D4CA3CEB0}">
      <dgm:prSet/>
      <dgm:spPr/>
      <dgm:t>
        <a:bodyPr/>
        <a:lstStyle/>
        <a:p>
          <a:endParaRPr lang="tr-TR"/>
        </a:p>
      </dgm:t>
    </dgm:pt>
    <dgm:pt modelId="{F2AC72D1-E05B-4BDA-8F7F-70CF2ADD5DA3}" type="sibTrans" cxnId="{1CECABBD-C40C-4540-B9FA-770D4CA3CEB0}">
      <dgm:prSet/>
      <dgm:spPr/>
      <dgm:t>
        <a:bodyPr/>
        <a:lstStyle/>
        <a:p>
          <a:endParaRPr lang="tr-TR"/>
        </a:p>
      </dgm:t>
    </dgm:pt>
    <dgm:pt modelId="{C6915D2F-F129-4DF0-984F-0314B4F4151B}" type="pres">
      <dgm:prSet presAssocID="{234C3E39-7E40-4520-A509-E2D2EE34188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5CCE1CA-17D1-4C15-8897-95B1C711576C}" type="pres">
      <dgm:prSet presAssocID="{48F4710F-910D-4EFA-85D6-FC31F38117D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CECABBD-C40C-4540-B9FA-770D4CA3CEB0}" srcId="{234C3E39-7E40-4520-A509-E2D2EE341882}" destId="{48F4710F-910D-4EFA-85D6-FC31F38117D6}" srcOrd="0" destOrd="0" parTransId="{66C1D387-D923-4CD1-A356-4788211C755B}" sibTransId="{F2AC72D1-E05B-4BDA-8F7F-70CF2ADD5DA3}"/>
    <dgm:cxn modelId="{582A673E-AEC8-4C73-90D6-2F202BEFE7DC}" type="presOf" srcId="{234C3E39-7E40-4520-A509-E2D2EE341882}" destId="{C6915D2F-F129-4DF0-984F-0314B4F4151B}" srcOrd="0" destOrd="0" presId="urn:microsoft.com/office/officeart/2005/8/layout/vList2"/>
    <dgm:cxn modelId="{0EBC723E-404E-4462-851E-D37E9CC4D7DE}" type="presOf" srcId="{48F4710F-910D-4EFA-85D6-FC31F38117D6}" destId="{D5CCE1CA-17D1-4C15-8897-95B1C711576C}" srcOrd="0" destOrd="0" presId="urn:microsoft.com/office/officeart/2005/8/layout/vList2"/>
    <dgm:cxn modelId="{756F3D82-63D5-4C6B-948A-2F8AE0EE0FD3}" type="presParOf" srcId="{C6915D2F-F129-4DF0-984F-0314B4F4151B}" destId="{D5CCE1CA-17D1-4C15-8897-95B1C711576C}" srcOrd="0" destOrd="0" presId="urn:microsoft.com/office/officeart/2005/8/layout/vList2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6149742-491A-4A59-BE23-6819BF49F9C8}" type="doc">
      <dgm:prSet loTypeId="urn:microsoft.com/office/officeart/2005/8/layout/vList2" loCatId="list" qsTypeId="urn:microsoft.com/office/officeart/2005/8/quickstyle/3d6" qsCatId="3D" csTypeId="urn:microsoft.com/office/officeart/2005/8/colors/accent1_5" csCatId="accent1" phldr="1"/>
      <dgm:spPr/>
      <dgm:t>
        <a:bodyPr/>
        <a:lstStyle/>
        <a:p>
          <a:endParaRPr lang="tr-TR"/>
        </a:p>
      </dgm:t>
    </dgm:pt>
    <dgm:pt modelId="{A1CA3327-6651-4BE1-9701-AFAE15276A1D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KARACABEY TİCARET BORSASI CUMHURİYET İLKOKULU PROJESİ TANITIM ZİYARETLERİMİZ</a:t>
          </a:r>
          <a:endParaRPr lang="tr-TR" dirty="0"/>
        </a:p>
      </dgm:t>
    </dgm:pt>
    <dgm:pt modelId="{4CB7AF1A-E940-4C3F-8BEF-D3A60038145F}" type="parTrans" cxnId="{0CD6681A-2365-45C9-A754-9193FDF25852}">
      <dgm:prSet/>
      <dgm:spPr/>
      <dgm:t>
        <a:bodyPr/>
        <a:lstStyle/>
        <a:p>
          <a:endParaRPr lang="tr-TR"/>
        </a:p>
      </dgm:t>
    </dgm:pt>
    <dgm:pt modelId="{05EE7062-5241-4767-9094-7E6211F58267}" type="sibTrans" cxnId="{0CD6681A-2365-45C9-A754-9193FDF25852}">
      <dgm:prSet/>
      <dgm:spPr/>
      <dgm:t>
        <a:bodyPr/>
        <a:lstStyle/>
        <a:p>
          <a:endParaRPr lang="tr-TR"/>
        </a:p>
      </dgm:t>
    </dgm:pt>
    <dgm:pt modelId="{3D67B7B4-570E-42CB-8A50-36F817959D67}" type="pres">
      <dgm:prSet presAssocID="{56149742-491A-4A59-BE23-6819BF49F9C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439F8F5-173F-4866-A165-62578E8C1809}" type="pres">
      <dgm:prSet presAssocID="{A1CA3327-6651-4BE1-9701-AFAE15276A1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CD6681A-2365-45C9-A754-9193FDF25852}" srcId="{56149742-491A-4A59-BE23-6819BF49F9C8}" destId="{A1CA3327-6651-4BE1-9701-AFAE15276A1D}" srcOrd="0" destOrd="0" parTransId="{4CB7AF1A-E940-4C3F-8BEF-D3A60038145F}" sibTransId="{05EE7062-5241-4767-9094-7E6211F58267}"/>
    <dgm:cxn modelId="{264C32B8-FE9C-4148-9583-645151488976}" type="presOf" srcId="{56149742-491A-4A59-BE23-6819BF49F9C8}" destId="{3D67B7B4-570E-42CB-8A50-36F817959D67}" srcOrd="0" destOrd="0" presId="urn:microsoft.com/office/officeart/2005/8/layout/vList2"/>
    <dgm:cxn modelId="{7612940B-C9A5-4341-A416-F131C60CCCEB}" type="presOf" srcId="{A1CA3327-6651-4BE1-9701-AFAE15276A1D}" destId="{E439F8F5-173F-4866-A165-62578E8C1809}" srcOrd="0" destOrd="0" presId="urn:microsoft.com/office/officeart/2005/8/layout/vList2"/>
    <dgm:cxn modelId="{C90E12F8-C0B8-4117-940D-A692B416324E}" type="presParOf" srcId="{3D67B7B4-570E-42CB-8A50-36F817959D67}" destId="{E439F8F5-173F-4866-A165-62578E8C1809}" srcOrd="0" destOrd="0" presId="urn:microsoft.com/office/officeart/2005/8/layout/vList2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06B6D20-74CE-4678-8D78-B71752C6E180}" type="doc">
      <dgm:prSet loTypeId="urn:microsoft.com/office/officeart/2005/8/layout/vList2" loCatId="list" qsTypeId="urn:microsoft.com/office/officeart/2005/8/quickstyle/3d6" qsCatId="3D" csTypeId="urn:microsoft.com/office/officeart/2005/8/colors/accent1_5" csCatId="accent1" phldr="1"/>
      <dgm:spPr/>
      <dgm:t>
        <a:bodyPr/>
        <a:lstStyle/>
        <a:p>
          <a:endParaRPr lang="tr-TR"/>
        </a:p>
      </dgm:t>
    </dgm:pt>
    <dgm:pt modelId="{3D8DE5FE-1D5A-43B9-B533-37AA5900C9BF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KARACABEY TİCARET BORSASI CUMHURİYET İLKOKULU PROJESİ TANITIM ZİYARETLERİMİZ</a:t>
          </a:r>
          <a:endParaRPr lang="tr-TR" dirty="0"/>
        </a:p>
      </dgm:t>
    </dgm:pt>
    <dgm:pt modelId="{1517CCAC-57CA-46D5-86C2-2A88A4D28AFC}" type="parTrans" cxnId="{39296AC6-F52A-48BB-A753-6C982D5C4721}">
      <dgm:prSet/>
      <dgm:spPr/>
      <dgm:t>
        <a:bodyPr/>
        <a:lstStyle/>
        <a:p>
          <a:endParaRPr lang="tr-TR"/>
        </a:p>
      </dgm:t>
    </dgm:pt>
    <dgm:pt modelId="{A92FD4E9-5C62-4161-814E-ECE5D427B8D7}" type="sibTrans" cxnId="{39296AC6-F52A-48BB-A753-6C982D5C4721}">
      <dgm:prSet/>
      <dgm:spPr/>
      <dgm:t>
        <a:bodyPr/>
        <a:lstStyle/>
        <a:p>
          <a:endParaRPr lang="tr-TR"/>
        </a:p>
      </dgm:t>
    </dgm:pt>
    <dgm:pt modelId="{798D832D-E747-4231-BBD4-6C633BEF9D82}" type="pres">
      <dgm:prSet presAssocID="{D06B6D20-74CE-4678-8D78-B71752C6E18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36F4D435-8340-44DD-BD57-53A5546A9ED2}" type="pres">
      <dgm:prSet presAssocID="{3D8DE5FE-1D5A-43B9-B533-37AA5900C9B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47AD4D3-17EF-4BCB-A183-16F1A67D7E4E}" type="presOf" srcId="{D06B6D20-74CE-4678-8D78-B71752C6E180}" destId="{798D832D-E747-4231-BBD4-6C633BEF9D82}" srcOrd="0" destOrd="0" presId="urn:microsoft.com/office/officeart/2005/8/layout/vList2"/>
    <dgm:cxn modelId="{4EEF66C3-B9BB-42D0-99FE-6A6E01B35E9A}" type="presOf" srcId="{3D8DE5FE-1D5A-43B9-B533-37AA5900C9BF}" destId="{36F4D435-8340-44DD-BD57-53A5546A9ED2}" srcOrd="0" destOrd="0" presId="urn:microsoft.com/office/officeart/2005/8/layout/vList2"/>
    <dgm:cxn modelId="{39296AC6-F52A-48BB-A753-6C982D5C4721}" srcId="{D06B6D20-74CE-4678-8D78-B71752C6E180}" destId="{3D8DE5FE-1D5A-43B9-B533-37AA5900C9BF}" srcOrd="0" destOrd="0" parTransId="{1517CCAC-57CA-46D5-86C2-2A88A4D28AFC}" sibTransId="{A92FD4E9-5C62-4161-814E-ECE5D427B8D7}"/>
    <dgm:cxn modelId="{2DF22646-D838-4DDB-91D4-6D7D7532BE32}" type="presParOf" srcId="{798D832D-E747-4231-BBD4-6C633BEF9D82}" destId="{36F4D435-8340-44DD-BD57-53A5546A9ED2}" srcOrd="0" destOrd="0" presId="urn:microsoft.com/office/officeart/2005/8/layout/vList2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EF18035-E6F3-45C0-A712-17C586A5FD1C}" type="doc">
      <dgm:prSet loTypeId="urn:microsoft.com/office/officeart/2005/8/layout/vList2" loCatId="list" qsTypeId="urn:microsoft.com/office/officeart/2005/8/quickstyle/3d6" qsCatId="3D" csTypeId="urn:microsoft.com/office/officeart/2005/8/colors/accent1_5" csCatId="accent1" phldr="1"/>
      <dgm:spPr/>
      <dgm:t>
        <a:bodyPr/>
        <a:lstStyle/>
        <a:p>
          <a:endParaRPr lang="tr-TR"/>
        </a:p>
      </dgm:t>
    </dgm:pt>
    <dgm:pt modelId="{078E0072-8A06-4ECA-B1C1-EE5C6727D1C4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BİLECİK TİCARET VE SANAYİ ODASI YK. BŞK. YRD. ERCAN DÜZGÜN İLE MECLİS BŞK. YRD. SABRİ ÇOBANOĞLU BORSAMIZI ZİYARET ETTİ</a:t>
          </a:r>
          <a:endParaRPr lang="tr-TR" dirty="0"/>
        </a:p>
      </dgm:t>
    </dgm:pt>
    <dgm:pt modelId="{86B6CE01-02E7-4CCB-AB0C-9662301CF965}" type="parTrans" cxnId="{BA30BBDC-3C0F-4726-ABC0-70389405C288}">
      <dgm:prSet/>
      <dgm:spPr/>
      <dgm:t>
        <a:bodyPr/>
        <a:lstStyle/>
        <a:p>
          <a:endParaRPr lang="tr-TR"/>
        </a:p>
      </dgm:t>
    </dgm:pt>
    <dgm:pt modelId="{A1EE0843-246C-4C43-9213-D80B6F2D22BF}" type="sibTrans" cxnId="{BA30BBDC-3C0F-4726-ABC0-70389405C288}">
      <dgm:prSet/>
      <dgm:spPr/>
      <dgm:t>
        <a:bodyPr/>
        <a:lstStyle/>
        <a:p>
          <a:endParaRPr lang="tr-TR"/>
        </a:p>
      </dgm:t>
    </dgm:pt>
    <dgm:pt modelId="{D2BB882B-EF40-42CF-BBDB-1977B95B869A}" type="pres">
      <dgm:prSet presAssocID="{1EF18035-E6F3-45C0-A712-17C586A5FD1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FB5281D-1F0C-4A56-8F36-FBF532276179}" type="pres">
      <dgm:prSet presAssocID="{078E0072-8A06-4ECA-B1C1-EE5C6727D1C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F2870CC-FD6C-49DE-8F6A-E2320817BC20}" type="presOf" srcId="{1EF18035-E6F3-45C0-A712-17C586A5FD1C}" destId="{D2BB882B-EF40-42CF-BBDB-1977B95B869A}" srcOrd="0" destOrd="0" presId="urn:microsoft.com/office/officeart/2005/8/layout/vList2"/>
    <dgm:cxn modelId="{BA30BBDC-3C0F-4726-ABC0-70389405C288}" srcId="{1EF18035-E6F3-45C0-A712-17C586A5FD1C}" destId="{078E0072-8A06-4ECA-B1C1-EE5C6727D1C4}" srcOrd="0" destOrd="0" parTransId="{86B6CE01-02E7-4CCB-AB0C-9662301CF965}" sibTransId="{A1EE0843-246C-4C43-9213-D80B6F2D22BF}"/>
    <dgm:cxn modelId="{F1FB2741-E348-493D-910D-873312C1027C}" type="presOf" srcId="{078E0072-8A06-4ECA-B1C1-EE5C6727D1C4}" destId="{EFB5281D-1F0C-4A56-8F36-FBF532276179}" srcOrd="0" destOrd="0" presId="urn:microsoft.com/office/officeart/2005/8/layout/vList2"/>
    <dgm:cxn modelId="{2F457DA3-6E57-4312-8531-B96B01C27713}" type="presParOf" srcId="{D2BB882B-EF40-42CF-BBDB-1977B95B869A}" destId="{EFB5281D-1F0C-4A56-8F36-FBF532276179}" srcOrd="0" destOrd="0" presId="urn:microsoft.com/office/officeart/2005/8/layout/vList2"/>
  </dgm:cxnLst>
  <dgm:bg/>
  <dgm:whole/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11399D0-E2E6-4AB5-B54D-455587346454}" type="doc">
      <dgm:prSet loTypeId="urn:microsoft.com/office/officeart/2005/8/layout/vList2" loCatId="list" qsTypeId="urn:microsoft.com/office/officeart/2005/8/quickstyle/3d6" qsCatId="3D" csTypeId="urn:microsoft.com/office/officeart/2005/8/colors/accent1_5" csCatId="accent1" phldr="1"/>
      <dgm:spPr/>
      <dgm:t>
        <a:bodyPr/>
        <a:lstStyle/>
        <a:p>
          <a:endParaRPr lang="tr-TR"/>
        </a:p>
      </dgm:t>
    </dgm:pt>
    <dgm:pt modelId="{168AD97F-95D8-4345-831A-99C7C53E7004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KARACABEY İLÇE TARIM VE ORMAN MÜDÜRÜ DAVUT AYTEK BORSAMIZI ZİYARET ETTİ</a:t>
          </a:r>
          <a:endParaRPr lang="tr-TR" dirty="0"/>
        </a:p>
      </dgm:t>
    </dgm:pt>
    <dgm:pt modelId="{66A70DFA-2E7B-43F9-970C-5A93D08107C6}" type="parTrans" cxnId="{64EDBF3F-8C4E-497C-B972-A79B6826F2AD}">
      <dgm:prSet/>
      <dgm:spPr/>
      <dgm:t>
        <a:bodyPr/>
        <a:lstStyle/>
        <a:p>
          <a:endParaRPr lang="tr-TR"/>
        </a:p>
      </dgm:t>
    </dgm:pt>
    <dgm:pt modelId="{C69D75A9-7A5D-4EA3-B1D7-55F381E0F42F}" type="sibTrans" cxnId="{64EDBF3F-8C4E-497C-B972-A79B6826F2AD}">
      <dgm:prSet/>
      <dgm:spPr/>
      <dgm:t>
        <a:bodyPr/>
        <a:lstStyle/>
        <a:p>
          <a:endParaRPr lang="tr-TR"/>
        </a:p>
      </dgm:t>
    </dgm:pt>
    <dgm:pt modelId="{482AC2DD-AEBD-4557-9D44-334E30C7F6F5}" type="pres">
      <dgm:prSet presAssocID="{D11399D0-E2E6-4AB5-B54D-45558734645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AD22D89-6DE1-49F1-8C45-3F4268F0DCB0}" type="pres">
      <dgm:prSet presAssocID="{168AD97F-95D8-4345-831A-99C7C53E700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5A70CB9-34B2-4781-B36D-40475E059291}" type="presOf" srcId="{168AD97F-95D8-4345-831A-99C7C53E7004}" destId="{EAD22D89-6DE1-49F1-8C45-3F4268F0DCB0}" srcOrd="0" destOrd="0" presId="urn:microsoft.com/office/officeart/2005/8/layout/vList2"/>
    <dgm:cxn modelId="{64EDBF3F-8C4E-497C-B972-A79B6826F2AD}" srcId="{D11399D0-E2E6-4AB5-B54D-455587346454}" destId="{168AD97F-95D8-4345-831A-99C7C53E7004}" srcOrd="0" destOrd="0" parTransId="{66A70DFA-2E7B-43F9-970C-5A93D08107C6}" sibTransId="{C69D75A9-7A5D-4EA3-B1D7-55F381E0F42F}"/>
    <dgm:cxn modelId="{3C735FD3-EC33-4A9A-AC62-30EBB6524F75}" type="presOf" srcId="{D11399D0-E2E6-4AB5-B54D-455587346454}" destId="{482AC2DD-AEBD-4557-9D44-334E30C7F6F5}" srcOrd="0" destOrd="0" presId="urn:microsoft.com/office/officeart/2005/8/layout/vList2"/>
    <dgm:cxn modelId="{A627AABA-457A-4507-A751-DFFF4FDE9376}" type="presParOf" srcId="{482AC2DD-AEBD-4557-9D44-334E30C7F6F5}" destId="{EAD22D89-6DE1-49F1-8C45-3F4268F0DCB0}" srcOrd="0" destOrd="0" presId="urn:microsoft.com/office/officeart/2005/8/layout/vList2"/>
  </dgm:cxnLst>
  <dgm:bg/>
  <dgm:whole/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87EC7B4-CC11-4DD9-9BF8-A1A822EC5AB7}" type="doc">
      <dgm:prSet loTypeId="urn:microsoft.com/office/officeart/2005/8/layout/hList7" loCatId="list" qsTypeId="urn:microsoft.com/office/officeart/2005/8/quickstyle/3d7" qsCatId="3D" csTypeId="urn:microsoft.com/office/officeart/2005/8/colors/accent0_1" csCatId="mainScheme" phldr="1"/>
      <dgm:spPr/>
    </dgm:pt>
    <dgm:pt modelId="{9D6A90F1-CB1B-43D4-9CF1-3158594FF957}">
      <dgm:prSet phldrT="[Metin]"/>
      <dgm:spPr/>
      <dgm:t>
        <a:bodyPr/>
        <a:lstStyle/>
        <a:p>
          <a:r>
            <a:rPr lang="tr-TR" b="1" dirty="0" smtClean="0"/>
            <a:t>MART-2021 FAALİYETLERİMİZ</a:t>
          </a:r>
          <a:endParaRPr lang="tr-TR" b="1" dirty="0"/>
        </a:p>
      </dgm:t>
    </dgm:pt>
    <dgm:pt modelId="{C027D90C-00A2-484A-A536-3E3103915CFA}" type="parTrans" cxnId="{2F5A87F1-66D2-4D39-A919-78C415921234}">
      <dgm:prSet/>
      <dgm:spPr/>
      <dgm:t>
        <a:bodyPr/>
        <a:lstStyle/>
        <a:p>
          <a:endParaRPr lang="tr-TR"/>
        </a:p>
      </dgm:t>
    </dgm:pt>
    <dgm:pt modelId="{8680CE53-D6B9-4B52-8BF9-F84ABD0F72EC}" type="sibTrans" cxnId="{2F5A87F1-66D2-4D39-A919-78C415921234}">
      <dgm:prSet/>
      <dgm:spPr/>
      <dgm:t>
        <a:bodyPr/>
        <a:lstStyle/>
        <a:p>
          <a:endParaRPr lang="tr-TR"/>
        </a:p>
      </dgm:t>
    </dgm:pt>
    <dgm:pt modelId="{0FAE3098-3EA3-4726-8D9B-9C35A37DAD9F}" type="pres">
      <dgm:prSet presAssocID="{287EC7B4-CC11-4DD9-9BF8-A1A822EC5AB7}" presName="Name0" presStyleCnt="0">
        <dgm:presLayoutVars>
          <dgm:dir/>
          <dgm:resizeHandles val="exact"/>
        </dgm:presLayoutVars>
      </dgm:prSet>
      <dgm:spPr/>
    </dgm:pt>
    <dgm:pt modelId="{63CCB3CD-F8D5-4DD4-8ACD-850F0306117F}" type="pres">
      <dgm:prSet presAssocID="{287EC7B4-CC11-4DD9-9BF8-A1A822EC5AB7}" presName="fgShape" presStyleLbl="fgShp" presStyleIdx="0" presStyleCnt="1"/>
      <dgm:spPr/>
    </dgm:pt>
    <dgm:pt modelId="{8C109321-0AAD-4DED-A430-78A8F849C8B7}" type="pres">
      <dgm:prSet presAssocID="{287EC7B4-CC11-4DD9-9BF8-A1A822EC5AB7}" presName="linComp" presStyleCnt="0"/>
      <dgm:spPr/>
    </dgm:pt>
    <dgm:pt modelId="{E27ABA5E-EBAC-4350-8D93-394888141174}" type="pres">
      <dgm:prSet presAssocID="{9D6A90F1-CB1B-43D4-9CF1-3158594FF957}" presName="compNode" presStyleCnt="0"/>
      <dgm:spPr/>
    </dgm:pt>
    <dgm:pt modelId="{E1FCC63B-B7CE-40DB-A9EF-02B04D800BBD}" type="pres">
      <dgm:prSet presAssocID="{9D6A90F1-CB1B-43D4-9CF1-3158594FF957}" presName="bkgdShape" presStyleLbl="node1" presStyleIdx="0" presStyleCnt="1" custLinFactNeighborX="-21485" custLinFactNeighborY="42969"/>
      <dgm:spPr/>
      <dgm:t>
        <a:bodyPr/>
        <a:lstStyle/>
        <a:p>
          <a:endParaRPr lang="tr-TR"/>
        </a:p>
      </dgm:t>
    </dgm:pt>
    <dgm:pt modelId="{A1016EF3-4F50-445D-8E0C-F90582E0CA19}" type="pres">
      <dgm:prSet presAssocID="{9D6A90F1-CB1B-43D4-9CF1-3158594FF957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C9DDE39-FC6D-40D9-B96D-35428E0B19E0}" type="pres">
      <dgm:prSet presAssocID="{9D6A90F1-CB1B-43D4-9CF1-3158594FF957}" presName="invisiNode" presStyleLbl="node1" presStyleIdx="0" presStyleCnt="1"/>
      <dgm:spPr/>
    </dgm:pt>
    <dgm:pt modelId="{9289E308-40FF-4650-8FE6-B5E8C9466962}" type="pres">
      <dgm:prSet presAssocID="{9D6A90F1-CB1B-43D4-9CF1-3158594FF957}" presName="imagNod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A858D823-6F7F-489E-A3AD-7ABD9F5E04B9}" type="presOf" srcId="{287EC7B4-CC11-4DD9-9BF8-A1A822EC5AB7}" destId="{0FAE3098-3EA3-4726-8D9B-9C35A37DAD9F}" srcOrd="0" destOrd="0" presId="urn:microsoft.com/office/officeart/2005/8/layout/hList7"/>
    <dgm:cxn modelId="{2F5A87F1-66D2-4D39-A919-78C415921234}" srcId="{287EC7B4-CC11-4DD9-9BF8-A1A822EC5AB7}" destId="{9D6A90F1-CB1B-43D4-9CF1-3158594FF957}" srcOrd="0" destOrd="0" parTransId="{C027D90C-00A2-484A-A536-3E3103915CFA}" sibTransId="{8680CE53-D6B9-4B52-8BF9-F84ABD0F72EC}"/>
    <dgm:cxn modelId="{8831197C-9BBD-45D9-A7CD-5DE303FA52DE}" type="presOf" srcId="{9D6A90F1-CB1B-43D4-9CF1-3158594FF957}" destId="{E1FCC63B-B7CE-40DB-A9EF-02B04D800BBD}" srcOrd="0" destOrd="0" presId="urn:microsoft.com/office/officeart/2005/8/layout/hList7"/>
    <dgm:cxn modelId="{4E9AE881-D115-41C8-A18F-B9D10C1C0BF8}" type="presOf" srcId="{9D6A90F1-CB1B-43D4-9CF1-3158594FF957}" destId="{A1016EF3-4F50-445D-8E0C-F90582E0CA19}" srcOrd="1" destOrd="0" presId="urn:microsoft.com/office/officeart/2005/8/layout/hList7"/>
    <dgm:cxn modelId="{3F3B02AB-9FF4-4B8F-8AE1-204E4014C88D}" type="presParOf" srcId="{0FAE3098-3EA3-4726-8D9B-9C35A37DAD9F}" destId="{63CCB3CD-F8D5-4DD4-8ACD-850F0306117F}" srcOrd="0" destOrd="0" presId="urn:microsoft.com/office/officeart/2005/8/layout/hList7"/>
    <dgm:cxn modelId="{EFB050B4-28B4-4254-8AF3-CC4B35C5D1D4}" type="presParOf" srcId="{0FAE3098-3EA3-4726-8D9B-9C35A37DAD9F}" destId="{8C109321-0AAD-4DED-A430-78A8F849C8B7}" srcOrd="1" destOrd="0" presId="urn:microsoft.com/office/officeart/2005/8/layout/hList7"/>
    <dgm:cxn modelId="{6B0B88EE-9DE2-4883-B8DE-099409A1C7F0}" type="presParOf" srcId="{8C109321-0AAD-4DED-A430-78A8F849C8B7}" destId="{E27ABA5E-EBAC-4350-8D93-394888141174}" srcOrd="0" destOrd="0" presId="urn:microsoft.com/office/officeart/2005/8/layout/hList7"/>
    <dgm:cxn modelId="{E7800959-EAE3-4682-8DED-14183E6A30C3}" type="presParOf" srcId="{E27ABA5E-EBAC-4350-8D93-394888141174}" destId="{E1FCC63B-B7CE-40DB-A9EF-02B04D800BBD}" srcOrd="0" destOrd="0" presId="urn:microsoft.com/office/officeart/2005/8/layout/hList7"/>
    <dgm:cxn modelId="{AA629E06-C5C5-4E0C-8F18-33F9D3AAA892}" type="presParOf" srcId="{E27ABA5E-EBAC-4350-8D93-394888141174}" destId="{A1016EF3-4F50-445D-8E0C-F90582E0CA19}" srcOrd="1" destOrd="0" presId="urn:microsoft.com/office/officeart/2005/8/layout/hList7"/>
    <dgm:cxn modelId="{9097FB7C-5E71-4447-9050-D638B05680BE}" type="presParOf" srcId="{E27ABA5E-EBAC-4350-8D93-394888141174}" destId="{0C9DDE39-FC6D-40D9-B96D-35428E0B19E0}" srcOrd="2" destOrd="0" presId="urn:microsoft.com/office/officeart/2005/8/layout/hList7"/>
    <dgm:cxn modelId="{91C262AD-08B5-4B17-87FB-D173A1E532A1}" type="presParOf" srcId="{E27ABA5E-EBAC-4350-8D93-394888141174}" destId="{9289E308-40FF-4650-8FE6-B5E8C9466962}" srcOrd="3" destOrd="0" presId="urn:microsoft.com/office/officeart/2005/8/layout/hList7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KARACABEY HALK BANKASI ŞUBE MÜDÜRLÜĞÜ İLE ÜYELERİMİZ İÇİN İMZALADIĞIMIZ PARAF KART PROTOKOLÜ</a:t>
          </a:r>
          <a:endParaRPr lang="tr-TR" dirty="0"/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</dgm:pt>
  </dgm:ptLst>
  <dgm:cxnLst>
    <dgm:cxn modelId="{2C2F898F-607A-43AA-8A15-85920CFA5D72}" type="presOf" srcId="{962BDA7D-CBDC-4C2C-A509-49AF08E4A8C6}" destId="{2FEF5BEE-925C-49B4-B2C2-B308399B729A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1FA2B408-1C5D-42FC-8F59-A7CCD6945DC2}" type="presOf" srcId="{7BC44DD5-A326-4AAB-9D16-6CCE0918F1A3}" destId="{4223641B-DE2D-42C0-87FA-00F911F10CF3}" srcOrd="0" destOrd="0" presId="urn:microsoft.com/office/officeart/2005/8/layout/hierarchy4"/>
    <dgm:cxn modelId="{FFE0AB60-7D4D-49AD-957E-2DD8C52D23D8}" type="presParOf" srcId="{2FEF5BEE-925C-49B4-B2C2-B308399B729A}" destId="{197EA164-87FB-485F-82FD-95044B741335}" srcOrd="0" destOrd="0" presId="urn:microsoft.com/office/officeart/2005/8/layout/hierarchy4"/>
    <dgm:cxn modelId="{4B283C5E-8654-4008-8AF7-BCEECBCD02DA}" type="presParOf" srcId="{197EA164-87FB-485F-82FD-95044B741335}" destId="{4223641B-DE2D-42C0-87FA-00F911F10CF3}" srcOrd="0" destOrd="0" presId="urn:microsoft.com/office/officeart/2005/8/layout/hierarchy4"/>
    <dgm:cxn modelId="{88C407F5-FA6C-402E-9913-8462FB94404D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560A5C0C-8ACE-4A96-8E32-D60529E4022A}" type="doc">
      <dgm:prSet loTypeId="urn:microsoft.com/office/officeart/2005/8/layout/vList2" loCatId="list" qsTypeId="urn:microsoft.com/office/officeart/2005/8/quickstyle/3d6" qsCatId="3D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EE26C786-1CCA-43B2-9BD5-7A54C3DA6331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BURSA VALİLİĞİ’NDE ‘KARACABEY TİCARET BORSASI CUMHURİYET İLKOKULU’ </a:t>
          </a:r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PROTOKOLÜ </a:t>
          </a:r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İMZA TÖRENİ</a:t>
          </a:r>
          <a:endParaRPr lang="tr-TR" dirty="0"/>
        </a:p>
      </dgm:t>
    </dgm:pt>
    <dgm:pt modelId="{32D164E7-4CCA-4587-8605-871F9E45ADDB}" type="parTrans" cxnId="{C47670BB-406C-4318-A951-4284A2C252CF}">
      <dgm:prSet/>
      <dgm:spPr/>
      <dgm:t>
        <a:bodyPr/>
        <a:lstStyle/>
        <a:p>
          <a:endParaRPr lang="tr-TR"/>
        </a:p>
      </dgm:t>
    </dgm:pt>
    <dgm:pt modelId="{773E856E-E10D-45C2-8823-4390C53A16F7}" type="sibTrans" cxnId="{C47670BB-406C-4318-A951-4284A2C252CF}">
      <dgm:prSet/>
      <dgm:spPr/>
      <dgm:t>
        <a:bodyPr/>
        <a:lstStyle/>
        <a:p>
          <a:endParaRPr lang="tr-TR"/>
        </a:p>
      </dgm:t>
    </dgm:pt>
    <dgm:pt modelId="{04598C4E-1564-44C2-834F-D8BE161AF047}" type="pres">
      <dgm:prSet presAssocID="{560A5C0C-8ACE-4A96-8E32-D60529E4022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2825A0C-C49E-4DFD-A6D9-DAC068A9BE86}" type="pres">
      <dgm:prSet presAssocID="{EE26C786-1CCA-43B2-9BD5-7A54C3DA633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C47670BB-406C-4318-A951-4284A2C252CF}" srcId="{560A5C0C-8ACE-4A96-8E32-D60529E4022A}" destId="{EE26C786-1CCA-43B2-9BD5-7A54C3DA6331}" srcOrd="0" destOrd="0" parTransId="{32D164E7-4CCA-4587-8605-871F9E45ADDB}" sibTransId="{773E856E-E10D-45C2-8823-4390C53A16F7}"/>
    <dgm:cxn modelId="{DD74E77D-937B-4748-848D-712484790041}" type="presOf" srcId="{560A5C0C-8ACE-4A96-8E32-D60529E4022A}" destId="{04598C4E-1564-44C2-834F-D8BE161AF047}" srcOrd="0" destOrd="0" presId="urn:microsoft.com/office/officeart/2005/8/layout/vList2"/>
    <dgm:cxn modelId="{D7B9C2E3-F245-4EB8-A466-3702582CF5A5}" type="presOf" srcId="{EE26C786-1CCA-43B2-9BD5-7A54C3DA6331}" destId="{92825A0C-C49E-4DFD-A6D9-DAC068A9BE86}" srcOrd="0" destOrd="0" presId="urn:microsoft.com/office/officeart/2005/8/layout/vList2"/>
    <dgm:cxn modelId="{E1432DA5-3FA2-4D48-AB85-4FF33C652D7F}" type="presParOf" srcId="{04598C4E-1564-44C2-834F-D8BE161AF047}" destId="{92825A0C-C49E-4DFD-A6D9-DAC068A9BE86}" srcOrd="0" destOrd="0" presId="urn:microsoft.com/office/officeart/2005/8/layout/vList2"/>
  </dgm:cxnLst>
  <dgm:bg/>
  <dgm:whole/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ECF9CA2-A47B-459E-A672-477704B7D0F1}" type="doc">
      <dgm:prSet loTypeId="urn:microsoft.com/office/officeart/2005/8/layout/vList2" loCatId="list" qsTypeId="urn:microsoft.com/office/officeart/2005/8/quickstyle/3d6" qsCatId="3D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4C627CAB-FE4C-46F2-8E67-819DDBA562D0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BURSA VALİLİĞİ’NDE ‘KARACABEY TİCARET BORSASI CUMHURİYET İLKOKULU’ </a:t>
          </a:r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PROTOKOLÜ </a:t>
          </a:r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İMZA TÖRENİ</a:t>
          </a:r>
          <a:endParaRPr lang="tr-TR" dirty="0"/>
        </a:p>
      </dgm:t>
    </dgm:pt>
    <dgm:pt modelId="{DACF9F08-7F5E-4722-A034-C5170CA9EAD1}" type="parTrans" cxnId="{4BC62DF6-87F7-493D-9C94-E1E3E011EDA3}">
      <dgm:prSet/>
      <dgm:spPr/>
      <dgm:t>
        <a:bodyPr/>
        <a:lstStyle/>
        <a:p>
          <a:endParaRPr lang="tr-TR"/>
        </a:p>
      </dgm:t>
    </dgm:pt>
    <dgm:pt modelId="{A29A60E7-0975-47ED-AD0B-E0E11DF5C47F}" type="sibTrans" cxnId="{4BC62DF6-87F7-493D-9C94-E1E3E011EDA3}">
      <dgm:prSet/>
      <dgm:spPr/>
      <dgm:t>
        <a:bodyPr/>
        <a:lstStyle/>
        <a:p>
          <a:endParaRPr lang="tr-TR"/>
        </a:p>
      </dgm:t>
    </dgm:pt>
    <dgm:pt modelId="{764935BA-A662-4A18-810C-EEBCC5881C62}" type="pres">
      <dgm:prSet presAssocID="{5ECF9CA2-A47B-459E-A672-477704B7D0F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80D468A-DE43-4B23-8B23-BE089F60E4E3}" type="pres">
      <dgm:prSet presAssocID="{4C627CAB-FE4C-46F2-8E67-819DDBA562D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BC62DF6-87F7-493D-9C94-E1E3E011EDA3}" srcId="{5ECF9CA2-A47B-459E-A672-477704B7D0F1}" destId="{4C627CAB-FE4C-46F2-8E67-819DDBA562D0}" srcOrd="0" destOrd="0" parTransId="{DACF9F08-7F5E-4722-A034-C5170CA9EAD1}" sibTransId="{A29A60E7-0975-47ED-AD0B-E0E11DF5C47F}"/>
    <dgm:cxn modelId="{48657F2E-12F3-4E11-B892-1D0E01410678}" type="presOf" srcId="{4C627CAB-FE4C-46F2-8E67-819DDBA562D0}" destId="{480D468A-DE43-4B23-8B23-BE089F60E4E3}" srcOrd="0" destOrd="0" presId="urn:microsoft.com/office/officeart/2005/8/layout/vList2"/>
    <dgm:cxn modelId="{B003C5D9-CF83-46DF-86C7-A92EF7C1B853}" type="presOf" srcId="{5ECF9CA2-A47B-459E-A672-477704B7D0F1}" destId="{764935BA-A662-4A18-810C-EEBCC5881C62}" srcOrd="0" destOrd="0" presId="urn:microsoft.com/office/officeart/2005/8/layout/vList2"/>
    <dgm:cxn modelId="{B89B9FAC-44B5-4280-B072-2C9A8ECF0BDE}" type="presParOf" srcId="{764935BA-A662-4A18-810C-EEBCC5881C62}" destId="{480D468A-DE43-4B23-8B23-BE089F60E4E3}" srcOrd="0" destOrd="0" presId="urn:microsoft.com/office/officeart/2005/8/layout/vList2"/>
  </dgm:cxnLst>
  <dgm:bg/>
  <dgm:whole/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502062D6-CA95-4AB9-9FAC-7F5D967E9257}" type="doc">
      <dgm:prSet loTypeId="urn:microsoft.com/office/officeart/2005/8/layout/vList2" loCatId="list" qsTypeId="urn:microsoft.com/office/officeart/2005/8/quickstyle/3d6" qsCatId="3D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11E3DBA9-7098-4EE5-B257-1AE0B80453D7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BURSA İL MİLLİ EĞİTİM MÜDÜRLÜĞÜ’NE ZİYARETİMİZ</a:t>
          </a:r>
          <a:endParaRPr lang="tr-TR" dirty="0"/>
        </a:p>
      </dgm:t>
    </dgm:pt>
    <dgm:pt modelId="{CFAB99B2-3268-46B7-8356-C254A3B08692}" type="parTrans" cxnId="{01920D34-18D7-449C-824B-A07A4DBEEE96}">
      <dgm:prSet/>
      <dgm:spPr/>
      <dgm:t>
        <a:bodyPr/>
        <a:lstStyle/>
        <a:p>
          <a:endParaRPr lang="tr-TR"/>
        </a:p>
      </dgm:t>
    </dgm:pt>
    <dgm:pt modelId="{FD9520AB-5BF2-4CE2-8B1F-59AAB578907F}" type="sibTrans" cxnId="{01920D34-18D7-449C-824B-A07A4DBEEE96}">
      <dgm:prSet/>
      <dgm:spPr/>
      <dgm:t>
        <a:bodyPr/>
        <a:lstStyle/>
        <a:p>
          <a:endParaRPr lang="tr-TR"/>
        </a:p>
      </dgm:t>
    </dgm:pt>
    <dgm:pt modelId="{F0D2F6C5-F8C6-4983-A44C-E3FDEBF813D8}" type="pres">
      <dgm:prSet presAssocID="{502062D6-CA95-4AB9-9FAC-7F5D967E925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784ABB09-09DC-498E-BF29-FC3C588A620E}" type="pres">
      <dgm:prSet presAssocID="{11E3DBA9-7098-4EE5-B257-1AE0B80453D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CD86208-C2E3-471C-8942-C5C3C1D178AE}" type="presOf" srcId="{502062D6-CA95-4AB9-9FAC-7F5D967E9257}" destId="{F0D2F6C5-F8C6-4983-A44C-E3FDEBF813D8}" srcOrd="0" destOrd="0" presId="urn:microsoft.com/office/officeart/2005/8/layout/vList2"/>
    <dgm:cxn modelId="{04F96587-3932-4B80-8FC1-23798EF7FA48}" type="presOf" srcId="{11E3DBA9-7098-4EE5-B257-1AE0B80453D7}" destId="{784ABB09-09DC-498E-BF29-FC3C588A620E}" srcOrd="0" destOrd="0" presId="urn:microsoft.com/office/officeart/2005/8/layout/vList2"/>
    <dgm:cxn modelId="{01920D34-18D7-449C-824B-A07A4DBEEE96}" srcId="{502062D6-CA95-4AB9-9FAC-7F5D967E9257}" destId="{11E3DBA9-7098-4EE5-B257-1AE0B80453D7}" srcOrd="0" destOrd="0" parTransId="{CFAB99B2-3268-46B7-8356-C254A3B08692}" sibTransId="{FD9520AB-5BF2-4CE2-8B1F-59AAB578907F}"/>
    <dgm:cxn modelId="{76C88781-C10D-4BC7-AB81-715DFC1F8C5A}" type="presParOf" srcId="{F0D2F6C5-F8C6-4983-A44C-E3FDEBF813D8}" destId="{784ABB09-09DC-498E-BF29-FC3C588A620E}" srcOrd="0" destOrd="0" presId="urn:microsoft.com/office/officeart/2005/8/layout/vList2"/>
  </dgm:cxnLst>
  <dgm:bg/>
  <dgm:whole/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93FB9F1-085C-40FB-BA73-0CC3740915DC}" type="doc">
      <dgm:prSet loTypeId="urn:microsoft.com/office/officeart/2005/8/layout/vList2" loCatId="list" qsTypeId="urn:microsoft.com/office/officeart/2005/8/quickstyle/3d6" qsCatId="3D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F88344EB-8882-4FB4-BDEF-5972D5AC1B7C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TOBB YÖNETİM KURULU ÜYESİ VE BURSA TİCARET BORSASI YÖNETİM KURULU BAŞKANI ÖZER MATLI'YA ZİYARETİMİZ</a:t>
          </a:r>
          <a:endParaRPr lang="tr-TR" dirty="0"/>
        </a:p>
      </dgm:t>
    </dgm:pt>
    <dgm:pt modelId="{C23E530E-1DB2-4165-9CB0-231716815A7D}" type="parTrans" cxnId="{964D0B56-C8D4-4BD0-946A-11862C66A9A5}">
      <dgm:prSet/>
      <dgm:spPr/>
      <dgm:t>
        <a:bodyPr/>
        <a:lstStyle/>
        <a:p>
          <a:endParaRPr lang="tr-TR"/>
        </a:p>
      </dgm:t>
    </dgm:pt>
    <dgm:pt modelId="{89BE1211-5564-4A2B-89AE-D5A63CC961D3}" type="sibTrans" cxnId="{964D0B56-C8D4-4BD0-946A-11862C66A9A5}">
      <dgm:prSet/>
      <dgm:spPr/>
      <dgm:t>
        <a:bodyPr/>
        <a:lstStyle/>
        <a:p>
          <a:endParaRPr lang="tr-TR"/>
        </a:p>
      </dgm:t>
    </dgm:pt>
    <dgm:pt modelId="{474B8174-FE24-4015-B9CC-DB0D249544F3}" type="pres">
      <dgm:prSet presAssocID="{C93FB9F1-085C-40FB-BA73-0CC3740915D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D8FF88B-18DF-4836-A880-212F31A6230F}" type="pres">
      <dgm:prSet presAssocID="{F88344EB-8882-4FB4-BDEF-5972D5AC1B7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35C54838-B026-4D12-A40B-1835CA53A29A}" type="presOf" srcId="{C93FB9F1-085C-40FB-BA73-0CC3740915DC}" destId="{474B8174-FE24-4015-B9CC-DB0D249544F3}" srcOrd="0" destOrd="0" presId="urn:microsoft.com/office/officeart/2005/8/layout/vList2"/>
    <dgm:cxn modelId="{964D0B56-C8D4-4BD0-946A-11862C66A9A5}" srcId="{C93FB9F1-085C-40FB-BA73-0CC3740915DC}" destId="{F88344EB-8882-4FB4-BDEF-5972D5AC1B7C}" srcOrd="0" destOrd="0" parTransId="{C23E530E-1DB2-4165-9CB0-231716815A7D}" sibTransId="{89BE1211-5564-4A2B-89AE-D5A63CC961D3}"/>
    <dgm:cxn modelId="{E766B08C-5D2A-497A-9EB9-35AAC747AE22}" type="presOf" srcId="{F88344EB-8882-4FB4-BDEF-5972D5AC1B7C}" destId="{4D8FF88B-18DF-4836-A880-212F31A6230F}" srcOrd="0" destOrd="0" presId="urn:microsoft.com/office/officeart/2005/8/layout/vList2"/>
    <dgm:cxn modelId="{245A57E7-E58A-47FC-AF83-4E8D98884ACC}" type="presParOf" srcId="{474B8174-FE24-4015-B9CC-DB0D249544F3}" destId="{4D8FF88B-18DF-4836-A880-212F31A6230F}" srcOrd="0" destOrd="0" presId="urn:microsoft.com/office/officeart/2005/8/layout/vList2"/>
  </dgm:cxnLst>
  <dgm:bg/>
  <dgm:whole/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163D6FF4-19FA-4247-B6AC-D2897DC5EA57}" type="doc">
      <dgm:prSet loTypeId="urn:microsoft.com/office/officeart/2005/8/layout/vList2" loCatId="list" qsTypeId="urn:microsoft.com/office/officeart/2005/8/quickstyle/3d6" qsCatId="3D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4A5D5313-DC91-4482-B3BD-E91E7DEB5672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KARACABEY MÜFTÜSÜ OLARAK GÖREVE BAŞLAYAN ABDULLAH KARACA’YA ZİYARETİMİZ</a:t>
          </a:r>
          <a:endParaRPr lang="tr-TR" dirty="0"/>
        </a:p>
      </dgm:t>
    </dgm:pt>
    <dgm:pt modelId="{69CEF6BB-D4D2-4FAE-88FF-87F97651C001}" type="parTrans" cxnId="{9C1BA01F-BCD7-4C03-A14C-92377754C973}">
      <dgm:prSet/>
      <dgm:spPr/>
      <dgm:t>
        <a:bodyPr/>
        <a:lstStyle/>
        <a:p>
          <a:endParaRPr lang="tr-TR"/>
        </a:p>
      </dgm:t>
    </dgm:pt>
    <dgm:pt modelId="{035714B7-6044-403C-BD84-A423BD61ED39}" type="sibTrans" cxnId="{9C1BA01F-BCD7-4C03-A14C-92377754C973}">
      <dgm:prSet/>
      <dgm:spPr/>
      <dgm:t>
        <a:bodyPr/>
        <a:lstStyle/>
        <a:p>
          <a:endParaRPr lang="tr-TR"/>
        </a:p>
      </dgm:t>
    </dgm:pt>
    <dgm:pt modelId="{BF62AA0D-E63D-4163-8597-466E86914798}" type="pres">
      <dgm:prSet presAssocID="{163D6FF4-19FA-4247-B6AC-D2897DC5EA5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A6809E4-C495-421F-ADAF-8445A61C3BA9}" type="pres">
      <dgm:prSet presAssocID="{4A5D5313-DC91-4482-B3BD-E91E7DEB567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CA79686-6677-4087-9AC0-40957B9071BF}" type="presOf" srcId="{163D6FF4-19FA-4247-B6AC-D2897DC5EA57}" destId="{BF62AA0D-E63D-4163-8597-466E86914798}" srcOrd="0" destOrd="0" presId="urn:microsoft.com/office/officeart/2005/8/layout/vList2"/>
    <dgm:cxn modelId="{9F34C788-02DC-4600-86EF-1617B3A0C575}" type="presOf" srcId="{4A5D5313-DC91-4482-B3BD-E91E7DEB5672}" destId="{DA6809E4-C495-421F-ADAF-8445A61C3BA9}" srcOrd="0" destOrd="0" presId="urn:microsoft.com/office/officeart/2005/8/layout/vList2"/>
    <dgm:cxn modelId="{9C1BA01F-BCD7-4C03-A14C-92377754C973}" srcId="{163D6FF4-19FA-4247-B6AC-D2897DC5EA57}" destId="{4A5D5313-DC91-4482-B3BD-E91E7DEB5672}" srcOrd="0" destOrd="0" parTransId="{69CEF6BB-D4D2-4FAE-88FF-87F97651C001}" sibTransId="{035714B7-6044-403C-BD84-A423BD61ED39}"/>
    <dgm:cxn modelId="{CC649466-D571-4BE4-804F-CDF0D8A587BC}" type="presParOf" srcId="{BF62AA0D-E63D-4163-8597-466E86914798}" destId="{DA6809E4-C495-421F-ADAF-8445A61C3BA9}" srcOrd="0" destOrd="0" presId="urn:microsoft.com/office/officeart/2005/8/layout/vList2"/>
  </dgm:cxnLst>
  <dgm:bg/>
  <dgm:whole/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F6426F91-EBB1-4606-BD99-0E4A1171D867}" type="doc">
      <dgm:prSet loTypeId="urn:microsoft.com/office/officeart/2005/8/layout/vList2" loCatId="list" qsTypeId="urn:microsoft.com/office/officeart/2005/8/quickstyle/3d6" qsCatId="3D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BCA9D6B7-5F94-44E1-8275-90F451268AAE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İNŞAAT KOMİSYONUMIZ İLE YÜKLENİCİ FİRMA ARASINDA KARACABEY TİCARET BORSASI CUMHURİYET İLKOKULU İNŞAATI İÇİN SÖZLEŞME İMZALANDI</a:t>
          </a:r>
          <a:endParaRPr lang="tr-TR" dirty="0"/>
        </a:p>
      </dgm:t>
    </dgm:pt>
    <dgm:pt modelId="{54AAFB0D-E4F4-496C-865E-37BC662E0A03}" type="parTrans" cxnId="{EA6ECBD5-5415-4417-9749-3977253292CA}">
      <dgm:prSet/>
      <dgm:spPr/>
      <dgm:t>
        <a:bodyPr/>
        <a:lstStyle/>
        <a:p>
          <a:endParaRPr lang="tr-TR"/>
        </a:p>
      </dgm:t>
    </dgm:pt>
    <dgm:pt modelId="{FF6F31EE-BB00-42DB-B9DC-5B9B61ABC867}" type="sibTrans" cxnId="{EA6ECBD5-5415-4417-9749-3977253292CA}">
      <dgm:prSet/>
      <dgm:spPr/>
      <dgm:t>
        <a:bodyPr/>
        <a:lstStyle/>
        <a:p>
          <a:endParaRPr lang="tr-TR"/>
        </a:p>
      </dgm:t>
    </dgm:pt>
    <dgm:pt modelId="{01AAF203-D4AB-48EA-BAF4-E2E5A8B8D5BE}" type="pres">
      <dgm:prSet presAssocID="{F6426F91-EBB1-4606-BD99-0E4A1171D86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1871ACE-A4CF-4914-B7DD-B31299A7E992}" type="pres">
      <dgm:prSet presAssocID="{BCA9D6B7-5F94-44E1-8275-90F451268AA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3A90FE1-9F08-4007-822F-D897019182BD}" type="presOf" srcId="{BCA9D6B7-5F94-44E1-8275-90F451268AAE}" destId="{A1871ACE-A4CF-4914-B7DD-B31299A7E992}" srcOrd="0" destOrd="0" presId="urn:microsoft.com/office/officeart/2005/8/layout/vList2"/>
    <dgm:cxn modelId="{EA6ECBD5-5415-4417-9749-3977253292CA}" srcId="{F6426F91-EBB1-4606-BD99-0E4A1171D867}" destId="{BCA9D6B7-5F94-44E1-8275-90F451268AAE}" srcOrd="0" destOrd="0" parTransId="{54AAFB0D-E4F4-496C-865E-37BC662E0A03}" sibTransId="{FF6F31EE-BB00-42DB-B9DC-5B9B61ABC867}"/>
    <dgm:cxn modelId="{0BA85064-307E-4B37-8CBD-1D7DC609B135}" type="presOf" srcId="{F6426F91-EBB1-4606-BD99-0E4A1171D867}" destId="{01AAF203-D4AB-48EA-BAF4-E2E5A8B8D5BE}" srcOrd="0" destOrd="0" presId="urn:microsoft.com/office/officeart/2005/8/layout/vList2"/>
    <dgm:cxn modelId="{0417FB9F-687C-41C6-8D7A-5327515B8B6F}" type="presParOf" srcId="{01AAF203-D4AB-48EA-BAF4-E2E5A8B8D5BE}" destId="{A1871ACE-A4CF-4914-B7DD-B31299A7E992}" srcOrd="0" destOrd="0" presId="urn:microsoft.com/office/officeart/2005/8/layout/vList2"/>
  </dgm:cxnLst>
  <dgm:bg/>
  <dgm:whole/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52B47DE4-ACD1-4EB2-9C06-A26DD54BAD19}" type="doc">
      <dgm:prSet loTypeId="urn:microsoft.com/office/officeart/2005/8/layout/vList2" loCatId="list" qsTypeId="urn:microsoft.com/office/officeart/2005/8/quickstyle/3d6" qsCatId="3D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26AB7D2C-145F-4EF8-8A51-4F6455CFAADF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KARACABEY MÜFTÜSÜ ABDULLAH KARACA VE VAİZ FATİH GÖL BORSAMIZI ZİYARET ETTİ</a:t>
          </a:r>
          <a:endParaRPr lang="tr-TR" dirty="0"/>
        </a:p>
      </dgm:t>
    </dgm:pt>
    <dgm:pt modelId="{82F0FF14-9D17-42AC-B67F-444D4A0A8E5D}" type="parTrans" cxnId="{94E5A0B8-00D3-49A8-B9BE-13ED8B479ECB}">
      <dgm:prSet/>
      <dgm:spPr/>
      <dgm:t>
        <a:bodyPr/>
        <a:lstStyle/>
        <a:p>
          <a:endParaRPr lang="tr-TR"/>
        </a:p>
      </dgm:t>
    </dgm:pt>
    <dgm:pt modelId="{66744DB2-3048-4E62-9473-49710505D4A4}" type="sibTrans" cxnId="{94E5A0B8-00D3-49A8-B9BE-13ED8B479ECB}">
      <dgm:prSet/>
      <dgm:spPr/>
      <dgm:t>
        <a:bodyPr/>
        <a:lstStyle/>
        <a:p>
          <a:endParaRPr lang="tr-TR"/>
        </a:p>
      </dgm:t>
    </dgm:pt>
    <dgm:pt modelId="{449424F6-CDF3-458A-B0F1-D86EC2F56B93}" type="pres">
      <dgm:prSet presAssocID="{52B47DE4-ACD1-4EB2-9C06-A26DD54BAD1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EDBEB7D-31C2-40EA-9A4F-5B20A6C2962B}" type="pres">
      <dgm:prSet presAssocID="{26AB7D2C-145F-4EF8-8A51-4F6455CFAAD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A28204C-7EBA-4AD6-88BE-025EC75F9B72}" type="presOf" srcId="{52B47DE4-ACD1-4EB2-9C06-A26DD54BAD19}" destId="{449424F6-CDF3-458A-B0F1-D86EC2F56B93}" srcOrd="0" destOrd="0" presId="urn:microsoft.com/office/officeart/2005/8/layout/vList2"/>
    <dgm:cxn modelId="{94E5A0B8-00D3-49A8-B9BE-13ED8B479ECB}" srcId="{52B47DE4-ACD1-4EB2-9C06-A26DD54BAD19}" destId="{26AB7D2C-145F-4EF8-8A51-4F6455CFAADF}" srcOrd="0" destOrd="0" parTransId="{82F0FF14-9D17-42AC-B67F-444D4A0A8E5D}" sibTransId="{66744DB2-3048-4E62-9473-49710505D4A4}"/>
    <dgm:cxn modelId="{F835F528-1A17-4CAE-9B99-2146033121C7}" type="presOf" srcId="{26AB7D2C-145F-4EF8-8A51-4F6455CFAADF}" destId="{BEDBEB7D-31C2-40EA-9A4F-5B20A6C2962B}" srcOrd="0" destOrd="0" presId="urn:microsoft.com/office/officeart/2005/8/layout/vList2"/>
    <dgm:cxn modelId="{FE1EA7AE-8867-48BA-8EC8-1B373A60C753}" type="presParOf" srcId="{449424F6-CDF3-458A-B0F1-D86EC2F56B93}" destId="{BEDBEB7D-31C2-40EA-9A4F-5B20A6C2962B}" srcOrd="0" destOrd="0" presId="urn:microsoft.com/office/officeart/2005/8/layout/vList2"/>
  </dgm:cxnLst>
  <dgm:bg/>
  <dgm:whole/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287EC7B4-CC11-4DD9-9BF8-A1A822EC5AB7}" type="doc">
      <dgm:prSet loTypeId="urn:microsoft.com/office/officeart/2005/8/layout/hList7" loCatId="list" qsTypeId="urn:microsoft.com/office/officeart/2005/8/quickstyle/3d7" qsCatId="3D" csTypeId="urn:microsoft.com/office/officeart/2005/8/colors/accent6_5" csCatId="accent6" phldr="1"/>
      <dgm:spPr/>
    </dgm:pt>
    <dgm:pt modelId="{9D6A90F1-CB1B-43D4-9CF1-3158594FF957}">
      <dgm:prSet phldrT="[Metin]"/>
      <dgm:spPr/>
      <dgm:t>
        <a:bodyPr/>
        <a:lstStyle/>
        <a:p>
          <a:r>
            <a:rPr lang="tr-TR" b="1" dirty="0" smtClean="0"/>
            <a:t>NİSAN-2021 FAALİYETLERİMİZ</a:t>
          </a:r>
          <a:endParaRPr lang="tr-TR" b="1" dirty="0"/>
        </a:p>
      </dgm:t>
    </dgm:pt>
    <dgm:pt modelId="{C027D90C-00A2-484A-A536-3E3103915CFA}" type="parTrans" cxnId="{2F5A87F1-66D2-4D39-A919-78C415921234}">
      <dgm:prSet/>
      <dgm:spPr/>
      <dgm:t>
        <a:bodyPr/>
        <a:lstStyle/>
        <a:p>
          <a:endParaRPr lang="tr-TR"/>
        </a:p>
      </dgm:t>
    </dgm:pt>
    <dgm:pt modelId="{8680CE53-D6B9-4B52-8BF9-F84ABD0F72EC}" type="sibTrans" cxnId="{2F5A87F1-66D2-4D39-A919-78C415921234}">
      <dgm:prSet/>
      <dgm:spPr/>
      <dgm:t>
        <a:bodyPr/>
        <a:lstStyle/>
        <a:p>
          <a:endParaRPr lang="tr-TR"/>
        </a:p>
      </dgm:t>
    </dgm:pt>
    <dgm:pt modelId="{0FAE3098-3EA3-4726-8D9B-9C35A37DAD9F}" type="pres">
      <dgm:prSet presAssocID="{287EC7B4-CC11-4DD9-9BF8-A1A822EC5AB7}" presName="Name0" presStyleCnt="0">
        <dgm:presLayoutVars>
          <dgm:dir/>
          <dgm:resizeHandles val="exact"/>
        </dgm:presLayoutVars>
      </dgm:prSet>
      <dgm:spPr/>
    </dgm:pt>
    <dgm:pt modelId="{63CCB3CD-F8D5-4DD4-8ACD-850F0306117F}" type="pres">
      <dgm:prSet presAssocID="{287EC7B4-CC11-4DD9-9BF8-A1A822EC5AB7}" presName="fgShape" presStyleLbl="fgShp" presStyleIdx="0" presStyleCnt="1"/>
      <dgm:spPr/>
    </dgm:pt>
    <dgm:pt modelId="{8C109321-0AAD-4DED-A430-78A8F849C8B7}" type="pres">
      <dgm:prSet presAssocID="{287EC7B4-CC11-4DD9-9BF8-A1A822EC5AB7}" presName="linComp" presStyleCnt="0"/>
      <dgm:spPr/>
    </dgm:pt>
    <dgm:pt modelId="{E27ABA5E-EBAC-4350-8D93-394888141174}" type="pres">
      <dgm:prSet presAssocID="{9D6A90F1-CB1B-43D4-9CF1-3158594FF957}" presName="compNode" presStyleCnt="0"/>
      <dgm:spPr/>
    </dgm:pt>
    <dgm:pt modelId="{E1FCC63B-B7CE-40DB-A9EF-02B04D800BBD}" type="pres">
      <dgm:prSet presAssocID="{9D6A90F1-CB1B-43D4-9CF1-3158594FF957}" presName="bkgdShape" presStyleLbl="node1" presStyleIdx="0" presStyleCnt="1" custLinFactNeighborX="-21485" custLinFactNeighborY="42969"/>
      <dgm:spPr/>
      <dgm:t>
        <a:bodyPr/>
        <a:lstStyle/>
        <a:p>
          <a:endParaRPr lang="tr-TR"/>
        </a:p>
      </dgm:t>
    </dgm:pt>
    <dgm:pt modelId="{A1016EF3-4F50-445D-8E0C-F90582E0CA19}" type="pres">
      <dgm:prSet presAssocID="{9D6A90F1-CB1B-43D4-9CF1-3158594FF957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C9DDE39-FC6D-40D9-B96D-35428E0B19E0}" type="pres">
      <dgm:prSet presAssocID="{9D6A90F1-CB1B-43D4-9CF1-3158594FF957}" presName="invisiNode" presStyleLbl="node1" presStyleIdx="0" presStyleCnt="1"/>
      <dgm:spPr/>
    </dgm:pt>
    <dgm:pt modelId="{9289E308-40FF-4650-8FE6-B5E8C9466962}" type="pres">
      <dgm:prSet presAssocID="{9D6A90F1-CB1B-43D4-9CF1-3158594FF957}" presName="imagNod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2F5A87F1-66D2-4D39-A919-78C415921234}" srcId="{287EC7B4-CC11-4DD9-9BF8-A1A822EC5AB7}" destId="{9D6A90F1-CB1B-43D4-9CF1-3158594FF957}" srcOrd="0" destOrd="0" parTransId="{C027D90C-00A2-484A-A536-3E3103915CFA}" sibTransId="{8680CE53-D6B9-4B52-8BF9-F84ABD0F72EC}"/>
    <dgm:cxn modelId="{50001F3B-91F7-4AE1-A980-2FCA5F3433A7}" type="presOf" srcId="{9D6A90F1-CB1B-43D4-9CF1-3158594FF957}" destId="{E1FCC63B-B7CE-40DB-A9EF-02B04D800BBD}" srcOrd="0" destOrd="0" presId="urn:microsoft.com/office/officeart/2005/8/layout/hList7"/>
    <dgm:cxn modelId="{B1E4C38E-BA69-468D-829A-3D055D8125C2}" type="presOf" srcId="{287EC7B4-CC11-4DD9-9BF8-A1A822EC5AB7}" destId="{0FAE3098-3EA3-4726-8D9B-9C35A37DAD9F}" srcOrd="0" destOrd="0" presId="urn:microsoft.com/office/officeart/2005/8/layout/hList7"/>
    <dgm:cxn modelId="{594412DB-7839-48AA-A7E7-16ACA2B86A0A}" type="presOf" srcId="{9D6A90F1-CB1B-43D4-9CF1-3158594FF957}" destId="{A1016EF3-4F50-445D-8E0C-F90582E0CA19}" srcOrd="1" destOrd="0" presId="urn:microsoft.com/office/officeart/2005/8/layout/hList7"/>
    <dgm:cxn modelId="{6CA5BFAD-F237-4D70-B84C-53A659DC93F7}" type="presParOf" srcId="{0FAE3098-3EA3-4726-8D9B-9C35A37DAD9F}" destId="{63CCB3CD-F8D5-4DD4-8ACD-850F0306117F}" srcOrd="0" destOrd="0" presId="urn:microsoft.com/office/officeart/2005/8/layout/hList7"/>
    <dgm:cxn modelId="{AA05BC19-1828-408E-B435-EB9E3D25C448}" type="presParOf" srcId="{0FAE3098-3EA3-4726-8D9B-9C35A37DAD9F}" destId="{8C109321-0AAD-4DED-A430-78A8F849C8B7}" srcOrd="1" destOrd="0" presId="urn:microsoft.com/office/officeart/2005/8/layout/hList7"/>
    <dgm:cxn modelId="{AB760A02-E71A-4FF6-8CC9-F0B102F93814}" type="presParOf" srcId="{8C109321-0AAD-4DED-A430-78A8F849C8B7}" destId="{E27ABA5E-EBAC-4350-8D93-394888141174}" srcOrd="0" destOrd="0" presId="urn:microsoft.com/office/officeart/2005/8/layout/hList7"/>
    <dgm:cxn modelId="{F6029E91-9D22-4B35-BFBF-AB0DEB2D77CC}" type="presParOf" srcId="{E27ABA5E-EBAC-4350-8D93-394888141174}" destId="{E1FCC63B-B7CE-40DB-A9EF-02B04D800BBD}" srcOrd="0" destOrd="0" presId="urn:microsoft.com/office/officeart/2005/8/layout/hList7"/>
    <dgm:cxn modelId="{4E6E0B12-7F75-4992-A95E-761FC2C1AD4D}" type="presParOf" srcId="{E27ABA5E-EBAC-4350-8D93-394888141174}" destId="{A1016EF3-4F50-445D-8E0C-F90582E0CA19}" srcOrd="1" destOrd="0" presId="urn:microsoft.com/office/officeart/2005/8/layout/hList7"/>
    <dgm:cxn modelId="{0D602664-1717-40AC-A29E-D505BF3DDC0E}" type="presParOf" srcId="{E27ABA5E-EBAC-4350-8D93-394888141174}" destId="{0C9DDE39-FC6D-40D9-B96D-35428E0B19E0}" srcOrd="2" destOrd="0" presId="urn:microsoft.com/office/officeart/2005/8/layout/hList7"/>
    <dgm:cxn modelId="{A8DABA47-4B9E-48AD-A021-22C19DB2766B}" type="presParOf" srcId="{E27ABA5E-EBAC-4350-8D93-394888141174}" destId="{9289E308-40FF-4650-8FE6-B5E8C9466962}" srcOrd="3" destOrd="0" presId="urn:microsoft.com/office/officeart/2005/8/layout/hList7"/>
  </dgm:cxnLst>
  <dgm:bg/>
  <dgm:whole/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9AE51AC1-FEC8-44BD-86D9-3C5C0E2646C9}" type="doc">
      <dgm:prSet loTypeId="urn:microsoft.com/office/officeart/2005/8/layout/vList2" loCatId="list" qsTypeId="urn:microsoft.com/office/officeart/2005/8/quickstyle/3d6" qsCatId="3D" csTypeId="urn:microsoft.com/office/officeart/2005/8/colors/accent6_5" csCatId="accent6" phldr="1"/>
      <dgm:spPr/>
      <dgm:t>
        <a:bodyPr/>
        <a:lstStyle/>
        <a:p>
          <a:endParaRPr lang="tr-TR"/>
        </a:p>
      </dgm:t>
    </dgm:pt>
    <dgm:pt modelId="{DC5EB161-25EB-40B0-ACCF-495AABA626CC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KARACABEY MUHTARLAR DERNEĞİ BAŞKANI HASAN ŞENEL VE YÖNETİM KURULU ÜYELERİ BORSAMIZI ZİYARET ETTİ</a:t>
          </a:r>
          <a:endParaRPr lang="tr-TR" dirty="0"/>
        </a:p>
      </dgm:t>
    </dgm:pt>
    <dgm:pt modelId="{7EA2FBAC-859D-4A04-AF05-220813643A71}" type="parTrans" cxnId="{75B6FDB1-C10B-4F58-8B14-507D0033CA28}">
      <dgm:prSet/>
      <dgm:spPr/>
      <dgm:t>
        <a:bodyPr/>
        <a:lstStyle/>
        <a:p>
          <a:endParaRPr lang="tr-TR"/>
        </a:p>
      </dgm:t>
    </dgm:pt>
    <dgm:pt modelId="{70ACDE17-3B4D-4F22-A539-B19E20F1CCAE}" type="sibTrans" cxnId="{75B6FDB1-C10B-4F58-8B14-507D0033CA28}">
      <dgm:prSet/>
      <dgm:spPr/>
      <dgm:t>
        <a:bodyPr/>
        <a:lstStyle/>
        <a:p>
          <a:endParaRPr lang="tr-TR"/>
        </a:p>
      </dgm:t>
    </dgm:pt>
    <dgm:pt modelId="{FA2F2F0F-7992-451B-B2E7-D499865D5054}" type="pres">
      <dgm:prSet presAssocID="{9AE51AC1-FEC8-44BD-86D9-3C5C0E2646C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2988EE0-DC67-417D-9AC1-D8F39EA2C6FD}" type="pres">
      <dgm:prSet presAssocID="{DC5EB161-25EB-40B0-ACCF-495AABA626C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9AEE30D7-F27F-455E-9C76-2BE1BE139F1D}" type="presOf" srcId="{DC5EB161-25EB-40B0-ACCF-495AABA626CC}" destId="{42988EE0-DC67-417D-9AC1-D8F39EA2C6FD}" srcOrd="0" destOrd="0" presId="urn:microsoft.com/office/officeart/2005/8/layout/vList2"/>
    <dgm:cxn modelId="{E7E8DE7F-92C9-4B7F-86B4-781E8A297370}" type="presOf" srcId="{9AE51AC1-FEC8-44BD-86D9-3C5C0E2646C9}" destId="{FA2F2F0F-7992-451B-B2E7-D499865D5054}" srcOrd="0" destOrd="0" presId="urn:microsoft.com/office/officeart/2005/8/layout/vList2"/>
    <dgm:cxn modelId="{75B6FDB1-C10B-4F58-8B14-507D0033CA28}" srcId="{9AE51AC1-FEC8-44BD-86D9-3C5C0E2646C9}" destId="{DC5EB161-25EB-40B0-ACCF-495AABA626CC}" srcOrd="0" destOrd="0" parTransId="{7EA2FBAC-859D-4A04-AF05-220813643A71}" sibTransId="{70ACDE17-3B4D-4F22-A539-B19E20F1CCAE}"/>
    <dgm:cxn modelId="{4780447F-F139-4501-82E7-AB8024F84C1C}" type="presParOf" srcId="{FA2F2F0F-7992-451B-B2E7-D499865D5054}" destId="{42988EE0-DC67-417D-9AC1-D8F39EA2C6FD}" srcOrd="0" destOrd="0" presId="urn:microsoft.com/office/officeart/2005/8/layout/vList2"/>
  </dgm:cxnLst>
  <dgm:bg/>
  <dgm:whole/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54186461-9498-4010-B1B1-BA9786501B2C}" type="doc">
      <dgm:prSet loTypeId="urn:microsoft.com/office/officeart/2005/8/layout/vList2" loCatId="list" qsTypeId="urn:microsoft.com/office/officeart/2005/8/quickstyle/3d6" qsCatId="3D" csTypeId="urn:microsoft.com/office/officeart/2005/8/colors/accent6_5" csCatId="accent6" phldr="1"/>
      <dgm:spPr/>
      <dgm:t>
        <a:bodyPr/>
        <a:lstStyle/>
        <a:p>
          <a:endParaRPr lang="tr-TR"/>
        </a:p>
      </dgm:t>
    </dgm:pt>
    <dgm:pt modelId="{EFEEB299-3165-41D3-A2CA-8D3EC4964814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POLİS TEŞKİLATI’NIN 176. KURULUŞ YIL DÖNÜMÜNDE DÜZENLENEN TÖRENDE  BORSAMIZIN  KARACABEY İLÇE EMNİYET MÜDÜRLÜĞÜ’NE YAPTIĞI KATKILARDAN DOLAYI BAŞKANIMIZA PLAKET TAKDİM EDİLDİ</a:t>
          </a:r>
          <a:endParaRPr lang="tr-TR" dirty="0"/>
        </a:p>
      </dgm:t>
    </dgm:pt>
    <dgm:pt modelId="{50E7522D-6CA3-47AF-AB5C-7F78A4C7739A}" type="parTrans" cxnId="{660E9830-6230-46F2-815E-86C0467D7162}">
      <dgm:prSet/>
      <dgm:spPr/>
      <dgm:t>
        <a:bodyPr/>
        <a:lstStyle/>
        <a:p>
          <a:endParaRPr lang="tr-TR"/>
        </a:p>
      </dgm:t>
    </dgm:pt>
    <dgm:pt modelId="{DBB0371F-B119-4158-ACD5-377DAC669733}" type="sibTrans" cxnId="{660E9830-6230-46F2-815E-86C0467D7162}">
      <dgm:prSet/>
      <dgm:spPr/>
      <dgm:t>
        <a:bodyPr/>
        <a:lstStyle/>
        <a:p>
          <a:endParaRPr lang="tr-TR"/>
        </a:p>
      </dgm:t>
    </dgm:pt>
    <dgm:pt modelId="{BAE852F6-D08E-4E6C-AE96-AC49B74A0222}" type="pres">
      <dgm:prSet presAssocID="{54186461-9498-4010-B1B1-BA9786501B2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0320EA4-A4AB-4444-A5DF-352E297BEAFA}" type="pres">
      <dgm:prSet presAssocID="{EFEEB299-3165-41D3-A2CA-8D3EC496481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60E9830-6230-46F2-815E-86C0467D7162}" srcId="{54186461-9498-4010-B1B1-BA9786501B2C}" destId="{EFEEB299-3165-41D3-A2CA-8D3EC4964814}" srcOrd="0" destOrd="0" parTransId="{50E7522D-6CA3-47AF-AB5C-7F78A4C7739A}" sibTransId="{DBB0371F-B119-4158-ACD5-377DAC669733}"/>
    <dgm:cxn modelId="{6BE16CB7-C611-4DBC-BAFC-B11114C7013E}" type="presOf" srcId="{EFEEB299-3165-41D3-A2CA-8D3EC4964814}" destId="{F0320EA4-A4AB-4444-A5DF-352E297BEAFA}" srcOrd="0" destOrd="0" presId="urn:microsoft.com/office/officeart/2005/8/layout/vList2"/>
    <dgm:cxn modelId="{B83A27F2-D06B-4334-BCF6-E9019B54480F}" type="presOf" srcId="{54186461-9498-4010-B1B1-BA9786501B2C}" destId="{BAE852F6-D08E-4E6C-AE96-AC49B74A0222}" srcOrd="0" destOrd="0" presId="urn:microsoft.com/office/officeart/2005/8/layout/vList2"/>
    <dgm:cxn modelId="{619E3C9A-37C6-4D9C-BA44-AA97327ECE74}" type="presParOf" srcId="{BAE852F6-D08E-4E6C-AE96-AC49B74A0222}" destId="{F0320EA4-A4AB-4444-A5DF-352E297BEAFA}" srcOrd="0" destOrd="0" presId="urn:microsoft.com/office/officeart/2005/8/layout/vList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B06667-ED76-4C1B-BA2E-B56A0F487F7F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/>
      <dgm:spPr/>
      <dgm:t>
        <a:bodyPr/>
        <a:lstStyle/>
        <a:p>
          <a:endParaRPr lang="tr-TR"/>
        </a:p>
      </dgm:t>
    </dgm:pt>
    <dgm:pt modelId="{D5836F12-4300-4EC5-9F0A-9AAB2961D937}">
      <dgm:prSet/>
      <dgm:spPr/>
      <dgm:t>
        <a:bodyPr/>
        <a:lstStyle/>
        <a:p>
          <a:pPr rtl="0"/>
          <a:r>
            <a:rPr lang="tr-TR" b="1" dirty="0" smtClean="0"/>
            <a:t>BORSAMIZ İLE KARACABEY TİCARET VE SANAYİ ODASI’DAN ÖĞRENCİLERE</a:t>
          </a:r>
          <a:r>
            <a:rPr lang="es-ES" b="1" dirty="0" smtClean="0"/>
            <a:t> </a:t>
          </a:r>
          <a:r>
            <a:rPr lang="tr-TR" b="1" dirty="0" smtClean="0"/>
            <a:t>115 ADET </a:t>
          </a:r>
          <a:r>
            <a:rPr lang="es-ES" b="1" dirty="0" smtClean="0"/>
            <a:t>TABLET YARDIMI</a:t>
          </a:r>
          <a:endParaRPr lang="tr-TR" dirty="0"/>
        </a:p>
      </dgm:t>
    </dgm:pt>
    <dgm:pt modelId="{CAD1C4B2-E4F5-4592-8312-AE4D37350433}" type="parTrans" cxnId="{51520D7B-3607-4D62-B079-72432194A4AC}">
      <dgm:prSet/>
      <dgm:spPr/>
      <dgm:t>
        <a:bodyPr/>
        <a:lstStyle/>
        <a:p>
          <a:endParaRPr lang="tr-TR"/>
        </a:p>
      </dgm:t>
    </dgm:pt>
    <dgm:pt modelId="{6DC73459-5ABC-40C3-8317-DD0BF22605A9}" type="sibTrans" cxnId="{51520D7B-3607-4D62-B079-72432194A4AC}">
      <dgm:prSet/>
      <dgm:spPr/>
      <dgm:t>
        <a:bodyPr/>
        <a:lstStyle/>
        <a:p>
          <a:endParaRPr lang="tr-TR"/>
        </a:p>
      </dgm:t>
    </dgm:pt>
    <dgm:pt modelId="{BB5BE16A-5AF9-4755-898E-682674E89C88}" type="pres">
      <dgm:prSet presAssocID="{08B06667-ED76-4C1B-BA2E-B56A0F487F7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32190D9E-74EE-4B8C-B01A-6D60D527ECCD}" type="pres">
      <dgm:prSet presAssocID="{D5836F12-4300-4EC5-9F0A-9AAB2961D93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1520D7B-3607-4D62-B079-72432194A4AC}" srcId="{08B06667-ED76-4C1B-BA2E-B56A0F487F7F}" destId="{D5836F12-4300-4EC5-9F0A-9AAB2961D937}" srcOrd="0" destOrd="0" parTransId="{CAD1C4B2-E4F5-4592-8312-AE4D37350433}" sibTransId="{6DC73459-5ABC-40C3-8317-DD0BF22605A9}"/>
    <dgm:cxn modelId="{1EF63AC2-F220-4EBC-9B43-8A7E8C8BEA7E}" type="presOf" srcId="{D5836F12-4300-4EC5-9F0A-9AAB2961D937}" destId="{32190D9E-74EE-4B8C-B01A-6D60D527ECCD}" srcOrd="0" destOrd="0" presId="urn:microsoft.com/office/officeart/2005/8/layout/vList2"/>
    <dgm:cxn modelId="{B592A0AB-0592-4185-9D64-6E5A7C64A677}" type="presOf" srcId="{08B06667-ED76-4C1B-BA2E-B56A0F487F7F}" destId="{BB5BE16A-5AF9-4755-898E-682674E89C88}" srcOrd="0" destOrd="0" presId="urn:microsoft.com/office/officeart/2005/8/layout/vList2"/>
    <dgm:cxn modelId="{A3AC10FE-3D3B-4A82-87A0-331B4161614D}" type="presParOf" srcId="{BB5BE16A-5AF9-4755-898E-682674E89C88}" destId="{32190D9E-74EE-4B8C-B01A-6D60D527ECCD}" srcOrd="0" destOrd="0" presId="urn:microsoft.com/office/officeart/2005/8/layout/vList2"/>
  </dgm:cxnLst>
  <dgm:bg/>
  <dgm:whole/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DDE9F154-D0CB-4061-9637-581285AC2A24}" type="doc">
      <dgm:prSet loTypeId="urn:microsoft.com/office/officeart/2005/8/layout/vList2" loCatId="list" qsTypeId="urn:microsoft.com/office/officeart/2005/8/quickstyle/3d6" qsCatId="3D" csTypeId="urn:microsoft.com/office/officeart/2005/8/colors/accent6_5" csCatId="accent6" phldr="1"/>
      <dgm:spPr/>
      <dgm:t>
        <a:bodyPr/>
        <a:lstStyle/>
        <a:p>
          <a:endParaRPr lang="tr-TR"/>
        </a:p>
      </dgm:t>
    </dgm:pt>
    <dgm:pt modelId="{89EBDF57-D73F-4697-9107-0DD235A9B637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İHTİYAÇ SAHİBİ AİLELERE RAMAZAN GIDA PAKETİ YARDIMIMIZ</a:t>
          </a:r>
          <a:endParaRPr lang="tr-TR" dirty="0"/>
        </a:p>
      </dgm:t>
    </dgm:pt>
    <dgm:pt modelId="{442DDD6D-F17A-47E8-851D-5F66205CDD25}" type="parTrans" cxnId="{556BCD92-D86F-4353-A5EC-B64D018BEB31}">
      <dgm:prSet/>
      <dgm:spPr/>
      <dgm:t>
        <a:bodyPr/>
        <a:lstStyle/>
        <a:p>
          <a:endParaRPr lang="tr-TR"/>
        </a:p>
      </dgm:t>
    </dgm:pt>
    <dgm:pt modelId="{7D099C90-8E8E-4F80-BB04-1460C4EAFF78}" type="sibTrans" cxnId="{556BCD92-D86F-4353-A5EC-B64D018BEB31}">
      <dgm:prSet/>
      <dgm:spPr/>
      <dgm:t>
        <a:bodyPr/>
        <a:lstStyle/>
        <a:p>
          <a:endParaRPr lang="tr-TR"/>
        </a:p>
      </dgm:t>
    </dgm:pt>
    <dgm:pt modelId="{A73D6CFD-D27D-420E-ABA0-53D663061E26}" type="pres">
      <dgm:prSet presAssocID="{DDE9F154-D0CB-4061-9637-581285AC2A2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0F2808B-6FC4-4BE3-90AA-171E4DAFFF8F}" type="pres">
      <dgm:prSet presAssocID="{89EBDF57-D73F-4697-9107-0DD235A9B63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9B8B76D9-EC8B-4A44-8A43-6FA2106778E6}" type="presOf" srcId="{DDE9F154-D0CB-4061-9637-581285AC2A24}" destId="{A73D6CFD-D27D-420E-ABA0-53D663061E26}" srcOrd="0" destOrd="0" presId="urn:microsoft.com/office/officeart/2005/8/layout/vList2"/>
    <dgm:cxn modelId="{147C9896-6297-4F94-8FE7-79E8733E473B}" type="presOf" srcId="{89EBDF57-D73F-4697-9107-0DD235A9B637}" destId="{90F2808B-6FC4-4BE3-90AA-171E4DAFFF8F}" srcOrd="0" destOrd="0" presId="urn:microsoft.com/office/officeart/2005/8/layout/vList2"/>
    <dgm:cxn modelId="{556BCD92-D86F-4353-A5EC-B64D018BEB31}" srcId="{DDE9F154-D0CB-4061-9637-581285AC2A24}" destId="{89EBDF57-D73F-4697-9107-0DD235A9B637}" srcOrd="0" destOrd="0" parTransId="{442DDD6D-F17A-47E8-851D-5F66205CDD25}" sibTransId="{7D099C90-8E8E-4F80-BB04-1460C4EAFF78}"/>
    <dgm:cxn modelId="{E7244491-D976-4BC7-9823-816F78C05FB1}" type="presParOf" srcId="{A73D6CFD-D27D-420E-ABA0-53D663061E26}" destId="{90F2808B-6FC4-4BE3-90AA-171E4DAFFF8F}" srcOrd="0" destOrd="0" presId="urn:microsoft.com/office/officeart/2005/8/layout/vList2"/>
  </dgm:cxnLst>
  <dgm:bg/>
  <dgm:whole/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287EC7B4-CC11-4DD9-9BF8-A1A822EC5AB7}" type="doc">
      <dgm:prSet loTypeId="urn:microsoft.com/office/officeart/2005/8/layout/hList7" loCatId="list" qsTypeId="urn:microsoft.com/office/officeart/2005/8/quickstyle/3d7" qsCatId="3D" csTypeId="urn:microsoft.com/office/officeart/2005/8/colors/accent3_5" csCatId="accent3" phldr="1"/>
      <dgm:spPr/>
    </dgm:pt>
    <dgm:pt modelId="{9D6A90F1-CB1B-43D4-9CF1-3158594FF957}">
      <dgm:prSet phldrT="[Metin]"/>
      <dgm:spPr/>
      <dgm:t>
        <a:bodyPr/>
        <a:lstStyle/>
        <a:p>
          <a:r>
            <a:rPr lang="tr-TR" b="1" dirty="0" smtClean="0"/>
            <a:t>MAYIS-2021 FAALİYETLERİMİZ</a:t>
          </a:r>
          <a:endParaRPr lang="tr-TR" b="1" dirty="0"/>
        </a:p>
      </dgm:t>
    </dgm:pt>
    <dgm:pt modelId="{C027D90C-00A2-484A-A536-3E3103915CFA}" type="parTrans" cxnId="{2F5A87F1-66D2-4D39-A919-78C415921234}">
      <dgm:prSet/>
      <dgm:spPr/>
      <dgm:t>
        <a:bodyPr/>
        <a:lstStyle/>
        <a:p>
          <a:endParaRPr lang="tr-TR"/>
        </a:p>
      </dgm:t>
    </dgm:pt>
    <dgm:pt modelId="{8680CE53-D6B9-4B52-8BF9-F84ABD0F72EC}" type="sibTrans" cxnId="{2F5A87F1-66D2-4D39-A919-78C415921234}">
      <dgm:prSet/>
      <dgm:spPr/>
      <dgm:t>
        <a:bodyPr/>
        <a:lstStyle/>
        <a:p>
          <a:endParaRPr lang="tr-TR"/>
        </a:p>
      </dgm:t>
    </dgm:pt>
    <dgm:pt modelId="{0FAE3098-3EA3-4726-8D9B-9C35A37DAD9F}" type="pres">
      <dgm:prSet presAssocID="{287EC7B4-CC11-4DD9-9BF8-A1A822EC5AB7}" presName="Name0" presStyleCnt="0">
        <dgm:presLayoutVars>
          <dgm:dir/>
          <dgm:resizeHandles val="exact"/>
        </dgm:presLayoutVars>
      </dgm:prSet>
      <dgm:spPr/>
    </dgm:pt>
    <dgm:pt modelId="{63CCB3CD-F8D5-4DD4-8ACD-850F0306117F}" type="pres">
      <dgm:prSet presAssocID="{287EC7B4-CC11-4DD9-9BF8-A1A822EC5AB7}" presName="fgShape" presStyleLbl="fgShp" presStyleIdx="0" presStyleCnt="1"/>
      <dgm:spPr/>
    </dgm:pt>
    <dgm:pt modelId="{8C109321-0AAD-4DED-A430-78A8F849C8B7}" type="pres">
      <dgm:prSet presAssocID="{287EC7B4-CC11-4DD9-9BF8-A1A822EC5AB7}" presName="linComp" presStyleCnt="0"/>
      <dgm:spPr/>
    </dgm:pt>
    <dgm:pt modelId="{E27ABA5E-EBAC-4350-8D93-394888141174}" type="pres">
      <dgm:prSet presAssocID="{9D6A90F1-CB1B-43D4-9CF1-3158594FF957}" presName="compNode" presStyleCnt="0"/>
      <dgm:spPr/>
    </dgm:pt>
    <dgm:pt modelId="{E1FCC63B-B7CE-40DB-A9EF-02B04D800BBD}" type="pres">
      <dgm:prSet presAssocID="{9D6A90F1-CB1B-43D4-9CF1-3158594FF957}" presName="bkgdShape" presStyleLbl="node1" presStyleIdx="0" presStyleCnt="1" custLinFactNeighborX="-21485" custLinFactNeighborY="42969"/>
      <dgm:spPr/>
      <dgm:t>
        <a:bodyPr/>
        <a:lstStyle/>
        <a:p>
          <a:endParaRPr lang="tr-TR"/>
        </a:p>
      </dgm:t>
    </dgm:pt>
    <dgm:pt modelId="{A1016EF3-4F50-445D-8E0C-F90582E0CA19}" type="pres">
      <dgm:prSet presAssocID="{9D6A90F1-CB1B-43D4-9CF1-3158594FF957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C9DDE39-FC6D-40D9-B96D-35428E0B19E0}" type="pres">
      <dgm:prSet presAssocID="{9D6A90F1-CB1B-43D4-9CF1-3158594FF957}" presName="invisiNode" presStyleLbl="node1" presStyleIdx="0" presStyleCnt="1"/>
      <dgm:spPr/>
    </dgm:pt>
    <dgm:pt modelId="{9289E308-40FF-4650-8FE6-B5E8C9466962}" type="pres">
      <dgm:prSet presAssocID="{9D6A90F1-CB1B-43D4-9CF1-3158594FF957}" presName="imagNod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45E89D45-F2CA-430C-9017-0BEC68D599CD}" type="presOf" srcId="{287EC7B4-CC11-4DD9-9BF8-A1A822EC5AB7}" destId="{0FAE3098-3EA3-4726-8D9B-9C35A37DAD9F}" srcOrd="0" destOrd="0" presId="urn:microsoft.com/office/officeart/2005/8/layout/hList7"/>
    <dgm:cxn modelId="{C97886B6-77B8-4E7D-AB28-6B073A62A96A}" type="presOf" srcId="{9D6A90F1-CB1B-43D4-9CF1-3158594FF957}" destId="{E1FCC63B-B7CE-40DB-A9EF-02B04D800BBD}" srcOrd="0" destOrd="0" presId="urn:microsoft.com/office/officeart/2005/8/layout/hList7"/>
    <dgm:cxn modelId="{E1AF8520-DBC9-4EB3-A013-D2BC30270337}" type="presOf" srcId="{9D6A90F1-CB1B-43D4-9CF1-3158594FF957}" destId="{A1016EF3-4F50-445D-8E0C-F90582E0CA19}" srcOrd="1" destOrd="0" presId="urn:microsoft.com/office/officeart/2005/8/layout/hList7"/>
    <dgm:cxn modelId="{2F5A87F1-66D2-4D39-A919-78C415921234}" srcId="{287EC7B4-CC11-4DD9-9BF8-A1A822EC5AB7}" destId="{9D6A90F1-CB1B-43D4-9CF1-3158594FF957}" srcOrd="0" destOrd="0" parTransId="{C027D90C-00A2-484A-A536-3E3103915CFA}" sibTransId="{8680CE53-D6B9-4B52-8BF9-F84ABD0F72EC}"/>
    <dgm:cxn modelId="{0CF815F4-0988-4AB6-9442-B355F19F1DFA}" type="presParOf" srcId="{0FAE3098-3EA3-4726-8D9B-9C35A37DAD9F}" destId="{63CCB3CD-F8D5-4DD4-8ACD-850F0306117F}" srcOrd="0" destOrd="0" presId="urn:microsoft.com/office/officeart/2005/8/layout/hList7"/>
    <dgm:cxn modelId="{4AB9C921-45F5-4D85-B05B-D75F9F85D147}" type="presParOf" srcId="{0FAE3098-3EA3-4726-8D9B-9C35A37DAD9F}" destId="{8C109321-0AAD-4DED-A430-78A8F849C8B7}" srcOrd="1" destOrd="0" presId="urn:microsoft.com/office/officeart/2005/8/layout/hList7"/>
    <dgm:cxn modelId="{637CB4FA-FBC8-4301-BB14-67280A29E3D3}" type="presParOf" srcId="{8C109321-0AAD-4DED-A430-78A8F849C8B7}" destId="{E27ABA5E-EBAC-4350-8D93-394888141174}" srcOrd="0" destOrd="0" presId="urn:microsoft.com/office/officeart/2005/8/layout/hList7"/>
    <dgm:cxn modelId="{9E67A0DF-F4DC-43DC-B5A5-1B1C6E254EA5}" type="presParOf" srcId="{E27ABA5E-EBAC-4350-8D93-394888141174}" destId="{E1FCC63B-B7CE-40DB-A9EF-02B04D800BBD}" srcOrd="0" destOrd="0" presId="urn:microsoft.com/office/officeart/2005/8/layout/hList7"/>
    <dgm:cxn modelId="{81E2C783-1821-461D-A3CE-E30430CFBD1F}" type="presParOf" srcId="{E27ABA5E-EBAC-4350-8D93-394888141174}" destId="{A1016EF3-4F50-445D-8E0C-F90582E0CA19}" srcOrd="1" destOrd="0" presId="urn:microsoft.com/office/officeart/2005/8/layout/hList7"/>
    <dgm:cxn modelId="{EAB10604-025D-4B1D-834D-6C136AB93D7D}" type="presParOf" srcId="{E27ABA5E-EBAC-4350-8D93-394888141174}" destId="{0C9DDE39-FC6D-40D9-B96D-35428E0B19E0}" srcOrd="2" destOrd="0" presId="urn:microsoft.com/office/officeart/2005/8/layout/hList7"/>
    <dgm:cxn modelId="{253C94E1-F705-47F2-BCFE-820ECFA65603}" type="presParOf" srcId="{E27ABA5E-EBAC-4350-8D93-394888141174}" destId="{9289E308-40FF-4650-8FE6-B5E8C9466962}" srcOrd="3" destOrd="0" presId="urn:microsoft.com/office/officeart/2005/8/layout/hList7"/>
  </dgm:cxnLst>
  <dgm:bg/>
  <dgm:whole/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14047C91-C285-4545-8CE4-C53F06356C29}" type="doc">
      <dgm:prSet loTypeId="urn:microsoft.com/office/officeart/2005/8/layout/vList2" loCatId="list" qsTypeId="urn:microsoft.com/office/officeart/2005/8/quickstyle/3d6" qsCatId="3D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7F74C163-17DD-467C-BC70-1FD99366DE65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TOBB 76. VE 77. GENEL KURULU’NA ELEKTRONİK ORTAMDA KATILIM SAĞLADIK</a:t>
          </a:r>
          <a:endParaRPr lang="tr-TR" dirty="0"/>
        </a:p>
      </dgm:t>
    </dgm:pt>
    <dgm:pt modelId="{6CD5C864-C407-449E-A299-53EA2393FE93}" type="parTrans" cxnId="{0A35064E-8635-4BF1-B1DB-E0A8514891A7}">
      <dgm:prSet/>
      <dgm:spPr/>
      <dgm:t>
        <a:bodyPr/>
        <a:lstStyle/>
        <a:p>
          <a:endParaRPr lang="tr-TR"/>
        </a:p>
      </dgm:t>
    </dgm:pt>
    <dgm:pt modelId="{DD55985A-FF8F-40A0-BCC0-D0D672500CEB}" type="sibTrans" cxnId="{0A35064E-8635-4BF1-B1DB-E0A8514891A7}">
      <dgm:prSet/>
      <dgm:spPr/>
      <dgm:t>
        <a:bodyPr/>
        <a:lstStyle/>
        <a:p>
          <a:endParaRPr lang="tr-TR"/>
        </a:p>
      </dgm:t>
    </dgm:pt>
    <dgm:pt modelId="{53278EBA-F906-4C45-9639-84A6CA84F0B4}" type="pres">
      <dgm:prSet presAssocID="{14047C91-C285-4545-8CE4-C53F06356C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2E7FF91-EBE5-4132-A447-EE12F7BA0A99}" type="pres">
      <dgm:prSet presAssocID="{7F74C163-17DD-467C-BC70-1FD99366DE6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A35064E-8635-4BF1-B1DB-E0A8514891A7}" srcId="{14047C91-C285-4545-8CE4-C53F06356C29}" destId="{7F74C163-17DD-467C-BC70-1FD99366DE65}" srcOrd="0" destOrd="0" parTransId="{6CD5C864-C407-449E-A299-53EA2393FE93}" sibTransId="{DD55985A-FF8F-40A0-BCC0-D0D672500CEB}"/>
    <dgm:cxn modelId="{528EEF12-743A-40CB-97BD-488A12DFE3F7}" type="presOf" srcId="{14047C91-C285-4545-8CE4-C53F06356C29}" destId="{53278EBA-F906-4C45-9639-84A6CA84F0B4}" srcOrd="0" destOrd="0" presId="urn:microsoft.com/office/officeart/2005/8/layout/vList2"/>
    <dgm:cxn modelId="{9AF61DA1-E207-4CD8-B35B-FA545243CE25}" type="presOf" srcId="{7F74C163-17DD-467C-BC70-1FD99366DE65}" destId="{D2E7FF91-EBE5-4132-A447-EE12F7BA0A99}" srcOrd="0" destOrd="0" presId="urn:microsoft.com/office/officeart/2005/8/layout/vList2"/>
    <dgm:cxn modelId="{12BFCD81-B9D5-49BB-9F08-555A66D06E41}" type="presParOf" srcId="{53278EBA-F906-4C45-9639-84A6CA84F0B4}" destId="{D2E7FF91-EBE5-4132-A447-EE12F7BA0A99}" srcOrd="0" destOrd="0" presId="urn:microsoft.com/office/officeart/2005/8/layout/vList2"/>
  </dgm:cxnLst>
  <dgm:bg/>
  <dgm:whole/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287EC7B4-CC11-4DD9-9BF8-A1A822EC5AB7}" type="doc">
      <dgm:prSet loTypeId="urn:microsoft.com/office/officeart/2005/8/layout/hList7" loCatId="list" qsTypeId="urn:microsoft.com/office/officeart/2005/8/quickstyle/3d7" qsCatId="3D" csTypeId="urn:microsoft.com/office/officeart/2005/8/colors/accent4_5" csCatId="accent4" phldr="1"/>
      <dgm:spPr/>
    </dgm:pt>
    <dgm:pt modelId="{9D6A90F1-CB1B-43D4-9CF1-3158594FF957}">
      <dgm:prSet phldrT="[Metin]"/>
      <dgm:spPr/>
      <dgm:t>
        <a:bodyPr/>
        <a:lstStyle/>
        <a:p>
          <a:r>
            <a:rPr lang="tr-TR" b="1" dirty="0" smtClean="0"/>
            <a:t>HAZİRAN-2021 FAALİYETLERİMİZ</a:t>
          </a:r>
          <a:endParaRPr lang="tr-TR" b="1" dirty="0"/>
        </a:p>
      </dgm:t>
    </dgm:pt>
    <dgm:pt modelId="{C027D90C-00A2-484A-A536-3E3103915CFA}" type="parTrans" cxnId="{2F5A87F1-66D2-4D39-A919-78C415921234}">
      <dgm:prSet/>
      <dgm:spPr/>
      <dgm:t>
        <a:bodyPr/>
        <a:lstStyle/>
        <a:p>
          <a:endParaRPr lang="tr-TR"/>
        </a:p>
      </dgm:t>
    </dgm:pt>
    <dgm:pt modelId="{8680CE53-D6B9-4B52-8BF9-F84ABD0F72EC}" type="sibTrans" cxnId="{2F5A87F1-66D2-4D39-A919-78C415921234}">
      <dgm:prSet/>
      <dgm:spPr/>
      <dgm:t>
        <a:bodyPr/>
        <a:lstStyle/>
        <a:p>
          <a:endParaRPr lang="tr-TR"/>
        </a:p>
      </dgm:t>
    </dgm:pt>
    <dgm:pt modelId="{0FAE3098-3EA3-4726-8D9B-9C35A37DAD9F}" type="pres">
      <dgm:prSet presAssocID="{287EC7B4-CC11-4DD9-9BF8-A1A822EC5AB7}" presName="Name0" presStyleCnt="0">
        <dgm:presLayoutVars>
          <dgm:dir/>
          <dgm:resizeHandles val="exact"/>
        </dgm:presLayoutVars>
      </dgm:prSet>
      <dgm:spPr/>
    </dgm:pt>
    <dgm:pt modelId="{63CCB3CD-F8D5-4DD4-8ACD-850F0306117F}" type="pres">
      <dgm:prSet presAssocID="{287EC7B4-CC11-4DD9-9BF8-A1A822EC5AB7}" presName="fgShape" presStyleLbl="fgShp" presStyleIdx="0" presStyleCnt="1"/>
      <dgm:spPr/>
    </dgm:pt>
    <dgm:pt modelId="{8C109321-0AAD-4DED-A430-78A8F849C8B7}" type="pres">
      <dgm:prSet presAssocID="{287EC7B4-CC11-4DD9-9BF8-A1A822EC5AB7}" presName="linComp" presStyleCnt="0"/>
      <dgm:spPr/>
    </dgm:pt>
    <dgm:pt modelId="{E27ABA5E-EBAC-4350-8D93-394888141174}" type="pres">
      <dgm:prSet presAssocID="{9D6A90F1-CB1B-43D4-9CF1-3158594FF957}" presName="compNode" presStyleCnt="0"/>
      <dgm:spPr/>
    </dgm:pt>
    <dgm:pt modelId="{E1FCC63B-B7CE-40DB-A9EF-02B04D800BBD}" type="pres">
      <dgm:prSet presAssocID="{9D6A90F1-CB1B-43D4-9CF1-3158594FF957}" presName="bkgdShape" presStyleLbl="node1" presStyleIdx="0" presStyleCnt="1" custLinFactNeighborX="-21485" custLinFactNeighborY="42969"/>
      <dgm:spPr/>
      <dgm:t>
        <a:bodyPr/>
        <a:lstStyle/>
        <a:p>
          <a:endParaRPr lang="tr-TR"/>
        </a:p>
      </dgm:t>
    </dgm:pt>
    <dgm:pt modelId="{A1016EF3-4F50-445D-8E0C-F90582E0CA19}" type="pres">
      <dgm:prSet presAssocID="{9D6A90F1-CB1B-43D4-9CF1-3158594FF957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C9DDE39-FC6D-40D9-B96D-35428E0B19E0}" type="pres">
      <dgm:prSet presAssocID="{9D6A90F1-CB1B-43D4-9CF1-3158594FF957}" presName="invisiNode" presStyleLbl="node1" presStyleIdx="0" presStyleCnt="1"/>
      <dgm:spPr/>
    </dgm:pt>
    <dgm:pt modelId="{9289E308-40FF-4650-8FE6-B5E8C9466962}" type="pres">
      <dgm:prSet presAssocID="{9D6A90F1-CB1B-43D4-9CF1-3158594FF957}" presName="imagNod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14C5B010-48CC-49C8-BF02-5482BCE5422B}" type="presOf" srcId="{287EC7B4-CC11-4DD9-9BF8-A1A822EC5AB7}" destId="{0FAE3098-3EA3-4726-8D9B-9C35A37DAD9F}" srcOrd="0" destOrd="0" presId="urn:microsoft.com/office/officeart/2005/8/layout/hList7"/>
    <dgm:cxn modelId="{C26B8D7D-FB22-4B01-AFF4-77C2EF92C47B}" type="presOf" srcId="{9D6A90F1-CB1B-43D4-9CF1-3158594FF957}" destId="{E1FCC63B-B7CE-40DB-A9EF-02B04D800BBD}" srcOrd="0" destOrd="0" presId="urn:microsoft.com/office/officeart/2005/8/layout/hList7"/>
    <dgm:cxn modelId="{2F5A87F1-66D2-4D39-A919-78C415921234}" srcId="{287EC7B4-CC11-4DD9-9BF8-A1A822EC5AB7}" destId="{9D6A90F1-CB1B-43D4-9CF1-3158594FF957}" srcOrd="0" destOrd="0" parTransId="{C027D90C-00A2-484A-A536-3E3103915CFA}" sibTransId="{8680CE53-D6B9-4B52-8BF9-F84ABD0F72EC}"/>
    <dgm:cxn modelId="{A70BF420-07EF-49D1-AE92-AC402F17F51B}" type="presOf" srcId="{9D6A90F1-CB1B-43D4-9CF1-3158594FF957}" destId="{A1016EF3-4F50-445D-8E0C-F90582E0CA19}" srcOrd="1" destOrd="0" presId="urn:microsoft.com/office/officeart/2005/8/layout/hList7"/>
    <dgm:cxn modelId="{5D7D6FB4-7905-4D85-9072-DCC04F988390}" type="presParOf" srcId="{0FAE3098-3EA3-4726-8D9B-9C35A37DAD9F}" destId="{63CCB3CD-F8D5-4DD4-8ACD-850F0306117F}" srcOrd="0" destOrd="0" presId="urn:microsoft.com/office/officeart/2005/8/layout/hList7"/>
    <dgm:cxn modelId="{A4FB3B70-38FA-4047-B6C5-A320A6967F4D}" type="presParOf" srcId="{0FAE3098-3EA3-4726-8D9B-9C35A37DAD9F}" destId="{8C109321-0AAD-4DED-A430-78A8F849C8B7}" srcOrd="1" destOrd="0" presId="urn:microsoft.com/office/officeart/2005/8/layout/hList7"/>
    <dgm:cxn modelId="{30AF8B35-3482-486C-9D6A-CD45B2C35545}" type="presParOf" srcId="{8C109321-0AAD-4DED-A430-78A8F849C8B7}" destId="{E27ABA5E-EBAC-4350-8D93-394888141174}" srcOrd="0" destOrd="0" presId="urn:microsoft.com/office/officeart/2005/8/layout/hList7"/>
    <dgm:cxn modelId="{72AD5F06-77BD-4D9B-906E-D6C1578F512E}" type="presParOf" srcId="{E27ABA5E-EBAC-4350-8D93-394888141174}" destId="{E1FCC63B-B7CE-40DB-A9EF-02B04D800BBD}" srcOrd="0" destOrd="0" presId="urn:microsoft.com/office/officeart/2005/8/layout/hList7"/>
    <dgm:cxn modelId="{3BF52328-5D46-4172-BB9F-6B42E92829C4}" type="presParOf" srcId="{E27ABA5E-EBAC-4350-8D93-394888141174}" destId="{A1016EF3-4F50-445D-8E0C-F90582E0CA19}" srcOrd="1" destOrd="0" presId="urn:microsoft.com/office/officeart/2005/8/layout/hList7"/>
    <dgm:cxn modelId="{CEF0FC4A-448C-451B-92E3-D077BA48EA84}" type="presParOf" srcId="{E27ABA5E-EBAC-4350-8D93-394888141174}" destId="{0C9DDE39-FC6D-40D9-B96D-35428E0B19E0}" srcOrd="2" destOrd="0" presId="urn:microsoft.com/office/officeart/2005/8/layout/hList7"/>
    <dgm:cxn modelId="{BC1B13AD-8193-4317-8A4D-EA54B869F2E8}" type="presParOf" srcId="{E27ABA5E-EBAC-4350-8D93-394888141174}" destId="{9289E308-40FF-4650-8FE6-B5E8C9466962}" srcOrd="3" destOrd="0" presId="urn:microsoft.com/office/officeart/2005/8/layout/hList7"/>
  </dgm:cxnLst>
  <dgm:bg/>
  <dgm:whole/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F546C5E9-8298-4FC7-9D01-2E75940F2B77}" type="doc">
      <dgm:prSet loTypeId="urn:microsoft.com/office/officeart/2005/8/layout/vList2" loCatId="list" qsTypeId="urn:microsoft.com/office/officeart/2005/8/quickstyle/3d6" qsCatId="3D" csTypeId="urn:microsoft.com/office/officeart/2005/8/colors/accent4_5" csCatId="accent4" phldr="1"/>
      <dgm:spPr/>
      <dgm:t>
        <a:bodyPr/>
        <a:lstStyle/>
        <a:p>
          <a:endParaRPr lang="tr-TR"/>
        </a:p>
      </dgm:t>
    </dgm:pt>
    <dgm:pt modelId="{DDD4E473-4F09-496A-996F-1875EEB8A80D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DEVA PARTİSİ GENEL BAŞKAN YARD. BURAK DALGIN, BURSA İL BAŞKANI SERKAN ÖZGÖZ VE KURUCU İLÇE BAŞKANI ŞABAN ÖNEN BORSAMIZI ZİYARET ETTİ</a:t>
          </a:r>
          <a:endParaRPr lang="tr-TR" dirty="0"/>
        </a:p>
      </dgm:t>
    </dgm:pt>
    <dgm:pt modelId="{CCE7745A-4BBB-4F81-A761-05BF5435A7E0}" type="parTrans" cxnId="{2B55696C-BD1E-462F-9374-474BB54433D7}">
      <dgm:prSet/>
      <dgm:spPr/>
      <dgm:t>
        <a:bodyPr/>
        <a:lstStyle/>
        <a:p>
          <a:endParaRPr lang="tr-TR"/>
        </a:p>
      </dgm:t>
    </dgm:pt>
    <dgm:pt modelId="{127CE88A-CD38-437F-802B-D80DBDB51D9B}" type="sibTrans" cxnId="{2B55696C-BD1E-462F-9374-474BB54433D7}">
      <dgm:prSet/>
      <dgm:spPr/>
      <dgm:t>
        <a:bodyPr/>
        <a:lstStyle/>
        <a:p>
          <a:endParaRPr lang="tr-TR"/>
        </a:p>
      </dgm:t>
    </dgm:pt>
    <dgm:pt modelId="{D547B90A-CB4D-47AA-B059-224C7BA52C38}" type="pres">
      <dgm:prSet presAssocID="{F546C5E9-8298-4FC7-9D01-2E75940F2B7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398CD58E-32C1-4467-87C2-09DE948E3820}" type="pres">
      <dgm:prSet presAssocID="{DDD4E473-4F09-496A-996F-1875EEB8A80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C9A2222-E8D2-4AB6-89B9-EB3372752A31}" type="presOf" srcId="{DDD4E473-4F09-496A-996F-1875EEB8A80D}" destId="{398CD58E-32C1-4467-87C2-09DE948E3820}" srcOrd="0" destOrd="0" presId="urn:microsoft.com/office/officeart/2005/8/layout/vList2"/>
    <dgm:cxn modelId="{5F1C0F2E-E39B-48BA-AB0E-6DF9B8EF060A}" type="presOf" srcId="{F546C5E9-8298-4FC7-9D01-2E75940F2B77}" destId="{D547B90A-CB4D-47AA-B059-224C7BA52C38}" srcOrd="0" destOrd="0" presId="urn:microsoft.com/office/officeart/2005/8/layout/vList2"/>
    <dgm:cxn modelId="{2B55696C-BD1E-462F-9374-474BB54433D7}" srcId="{F546C5E9-8298-4FC7-9D01-2E75940F2B77}" destId="{DDD4E473-4F09-496A-996F-1875EEB8A80D}" srcOrd="0" destOrd="0" parTransId="{CCE7745A-4BBB-4F81-A761-05BF5435A7E0}" sibTransId="{127CE88A-CD38-437F-802B-D80DBDB51D9B}"/>
    <dgm:cxn modelId="{A65D9882-4200-408D-9DA7-0A5FA0F87AA4}" type="presParOf" srcId="{D547B90A-CB4D-47AA-B059-224C7BA52C38}" destId="{398CD58E-32C1-4467-87C2-09DE948E3820}" srcOrd="0" destOrd="0" presId="urn:microsoft.com/office/officeart/2005/8/layout/vList2"/>
  </dgm:cxnLst>
  <dgm:bg/>
  <dgm:whole/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2E213265-FA30-44D2-AB68-2E449A9C2AF5}" type="doc">
      <dgm:prSet loTypeId="urn:microsoft.com/office/officeart/2005/8/layout/vList2" loCatId="list" qsTypeId="urn:microsoft.com/office/officeart/2005/8/quickstyle/3d6" qsCatId="3D" csTypeId="urn:microsoft.com/office/officeart/2005/8/colors/accent4_5" csCatId="accent4" phldr="1"/>
      <dgm:spPr/>
      <dgm:t>
        <a:bodyPr/>
        <a:lstStyle/>
        <a:p>
          <a:endParaRPr lang="tr-TR"/>
        </a:p>
      </dgm:t>
    </dgm:pt>
    <dgm:pt modelId="{1408262E-0B49-4E8D-8190-8B8CC2A427DF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DEVA PARTİSİ GENEL BAŞKAN YARD. BURAK DALGIN, BURSA İL BAŞKANI SERKAN ÖZGÖZ VE KURUCU İLÇE BAŞKANI ŞABAN ÖNEN BORSAMIZI ZİYARET ETTİ</a:t>
          </a:r>
          <a:endParaRPr lang="tr-TR" dirty="0"/>
        </a:p>
      </dgm:t>
    </dgm:pt>
    <dgm:pt modelId="{2AA72372-3D91-41D3-A799-9BD75D7A40A6}" type="parTrans" cxnId="{F8AE42E8-9DDE-4B28-A533-6E6E90A19FDF}">
      <dgm:prSet/>
      <dgm:spPr/>
      <dgm:t>
        <a:bodyPr/>
        <a:lstStyle/>
        <a:p>
          <a:endParaRPr lang="tr-TR"/>
        </a:p>
      </dgm:t>
    </dgm:pt>
    <dgm:pt modelId="{386329E3-89C0-4B9A-A3C8-98D4D096FB22}" type="sibTrans" cxnId="{F8AE42E8-9DDE-4B28-A533-6E6E90A19FDF}">
      <dgm:prSet/>
      <dgm:spPr/>
      <dgm:t>
        <a:bodyPr/>
        <a:lstStyle/>
        <a:p>
          <a:endParaRPr lang="tr-TR"/>
        </a:p>
      </dgm:t>
    </dgm:pt>
    <dgm:pt modelId="{9F1F2B4C-8499-456D-BEB9-C9EE6A2B8C03}" type="pres">
      <dgm:prSet presAssocID="{2E213265-FA30-44D2-AB68-2E449A9C2A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B1BC5CE-0CA8-48B5-BDE3-CE387BA26E0D}" type="pres">
      <dgm:prSet presAssocID="{1408262E-0B49-4E8D-8190-8B8CC2A427D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F8AE42E8-9DDE-4B28-A533-6E6E90A19FDF}" srcId="{2E213265-FA30-44D2-AB68-2E449A9C2AF5}" destId="{1408262E-0B49-4E8D-8190-8B8CC2A427DF}" srcOrd="0" destOrd="0" parTransId="{2AA72372-3D91-41D3-A799-9BD75D7A40A6}" sibTransId="{386329E3-89C0-4B9A-A3C8-98D4D096FB22}"/>
    <dgm:cxn modelId="{0A4E418F-9487-4791-B105-DC6E81189EC5}" type="presOf" srcId="{2E213265-FA30-44D2-AB68-2E449A9C2AF5}" destId="{9F1F2B4C-8499-456D-BEB9-C9EE6A2B8C03}" srcOrd="0" destOrd="0" presId="urn:microsoft.com/office/officeart/2005/8/layout/vList2"/>
    <dgm:cxn modelId="{6F9DA52D-8779-4F87-A63A-982AD642B0CF}" type="presOf" srcId="{1408262E-0B49-4E8D-8190-8B8CC2A427DF}" destId="{4B1BC5CE-0CA8-48B5-BDE3-CE387BA26E0D}" srcOrd="0" destOrd="0" presId="urn:microsoft.com/office/officeart/2005/8/layout/vList2"/>
    <dgm:cxn modelId="{05A07B04-50AC-4D5A-9368-05A43B7F9FBE}" type="presParOf" srcId="{9F1F2B4C-8499-456D-BEB9-C9EE6A2B8C03}" destId="{4B1BC5CE-0CA8-48B5-BDE3-CE387BA26E0D}" srcOrd="0" destOrd="0" presId="urn:microsoft.com/office/officeart/2005/8/layout/vList2"/>
  </dgm:cxnLst>
  <dgm:bg/>
  <dgm:whole/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CDD20DC3-64BF-4106-86FA-BFBD9642F3BC}" type="doc">
      <dgm:prSet loTypeId="urn:microsoft.com/office/officeart/2005/8/layout/hList2" loCatId="list" qsTypeId="urn:microsoft.com/office/officeart/2005/8/quickstyle/3d7" qsCatId="3D" csTypeId="urn:microsoft.com/office/officeart/2005/8/colors/accent4_5" csCatId="accent4" phldr="1"/>
      <dgm:spPr/>
      <dgm:t>
        <a:bodyPr/>
        <a:lstStyle/>
        <a:p>
          <a:endParaRPr lang="tr-TR"/>
        </a:p>
      </dgm:t>
    </dgm:pt>
    <dgm:pt modelId="{8B71B41F-413D-43F5-9942-EC18F259C7B4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KARACABEY ADLİYESİ TARAFINDAN DÜZENLENEN VEDA TÖRENİNDE KARACABEY CUMHURİYET BAŞSAVCISI SERDAR GÜNAY’A BAŞKANIMIZ TARAFINDAN TÜRK BAYRAĞI TAKDİM EDİLDİ</a:t>
          </a:r>
          <a:endParaRPr lang="tr-TR" dirty="0"/>
        </a:p>
      </dgm:t>
    </dgm:pt>
    <dgm:pt modelId="{BA889A4F-AC10-4039-B2D6-D8AC3B2251C1}" type="sibTrans" cxnId="{24D3F5F2-4A43-4D4B-B946-6576EB8ABE7C}">
      <dgm:prSet/>
      <dgm:spPr/>
      <dgm:t>
        <a:bodyPr/>
        <a:lstStyle/>
        <a:p>
          <a:endParaRPr lang="tr-TR"/>
        </a:p>
      </dgm:t>
    </dgm:pt>
    <dgm:pt modelId="{61DE6395-DBE3-4D4D-BD9F-313FB77295B0}" type="parTrans" cxnId="{24D3F5F2-4A43-4D4B-B946-6576EB8ABE7C}">
      <dgm:prSet/>
      <dgm:spPr/>
      <dgm:t>
        <a:bodyPr/>
        <a:lstStyle/>
        <a:p>
          <a:endParaRPr lang="tr-TR"/>
        </a:p>
      </dgm:t>
    </dgm:pt>
    <dgm:pt modelId="{AF6F2A01-EC91-41F9-8C74-06FBD9889CBF}">
      <dgm:prSet phldrT="[Metin]"/>
      <dgm:spPr/>
      <dgm:t>
        <a:bodyPr/>
        <a:lstStyle/>
        <a:p>
          <a:r>
            <a:rPr lang="tr-TR" dirty="0" smtClean="0"/>
            <a:t>.</a:t>
          </a:r>
          <a:endParaRPr lang="tr-TR" dirty="0"/>
        </a:p>
      </dgm:t>
    </dgm:pt>
    <dgm:pt modelId="{99BBA857-3D89-43AF-8A4E-04E9B5F1996A}" type="sibTrans" cxnId="{1459F34D-92DA-4003-83D7-0B997D31FBD0}">
      <dgm:prSet/>
      <dgm:spPr/>
      <dgm:t>
        <a:bodyPr/>
        <a:lstStyle/>
        <a:p>
          <a:endParaRPr lang="tr-TR"/>
        </a:p>
      </dgm:t>
    </dgm:pt>
    <dgm:pt modelId="{E761C484-C675-461D-98F8-9959EB5634CD}" type="parTrans" cxnId="{1459F34D-92DA-4003-83D7-0B997D31FBD0}">
      <dgm:prSet/>
      <dgm:spPr/>
      <dgm:t>
        <a:bodyPr/>
        <a:lstStyle/>
        <a:p>
          <a:endParaRPr lang="tr-TR"/>
        </a:p>
      </dgm:t>
    </dgm:pt>
    <dgm:pt modelId="{FCB7D22A-F553-4122-A7DF-754EAB591278}">
      <dgm:prSet phldrT="[Metin]"/>
      <dgm:spPr/>
      <dgm:t>
        <a:bodyPr/>
        <a:lstStyle/>
        <a:p>
          <a:endParaRPr lang="tr-TR" dirty="0"/>
        </a:p>
      </dgm:t>
    </dgm:pt>
    <dgm:pt modelId="{C280D985-A75E-4D1B-B98F-5CD911CF9D58}" type="parTrans" cxnId="{FA311B3A-B25B-4685-992D-A0620F52D4BB}">
      <dgm:prSet/>
      <dgm:spPr/>
    </dgm:pt>
    <dgm:pt modelId="{27B7F680-A913-40FB-893E-963980433DC8}" type="sibTrans" cxnId="{FA311B3A-B25B-4685-992D-A0620F52D4BB}">
      <dgm:prSet/>
      <dgm:spPr/>
    </dgm:pt>
    <dgm:pt modelId="{CAD68426-352D-4BB1-A0AA-28E50DEDA4ED}" type="pres">
      <dgm:prSet presAssocID="{CDD20DC3-64BF-4106-86FA-BFBD9642F3BC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9D1B6F29-DC36-46FA-9450-368B8AA7A0BA}" type="pres">
      <dgm:prSet presAssocID="{AF6F2A01-EC91-41F9-8C74-06FBD9889CBF}" presName="compositeNode" presStyleCnt="0">
        <dgm:presLayoutVars>
          <dgm:bulletEnabled val="1"/>
        </dgm:presLayoutVars>
      </dgm:prSet>
      <dgm:spPr/>
    </dgm:pt>
    <dgm:pt modelId="{7084FDFA-551B-48B2-B634-F8FB02DF5FC9}" type="pres">
      <dgm:prSet presAssocID="{AF6F2A01-EC91-41F9-8C74-06FBD9889CBF}" presName="image" presStyleLbl="fgImgPlace1" presStyleIdx="0" presStyleCnt="1" custLinFactNeighborX="-2070" custLinFactNeighborY="329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649F8C7-AF2B-4FE0-BC14-8A9C937E9A05}" type="pres">
      <dgm:prSet presAssocID="{AF6F2A01-EC91-41F9-8C74-06FBD9889CBF}" presName="childNode" presStyleLbl="node1" presStyleIdx="0" presStyleCnt="1" custScaleX="108018" custScaleY="12820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287FCA0-7A07-4468-B4B1-B97DBB14407E}" type="pres">
      <dgm:prSet presAssocID="{AF6F2A01-EC91-41F9-8C74-06FBD9889CBF}" presName="parentNode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300A59D-BA05-422A-B4D8-40A4848A9FB2}" type="presOf" srcId="{8B71B41F-413D-43F5-9942-EC18F259C7B4}" destId="{F649F8C7-AF2B-4FE0-BC14-8A9C937E9A05}" srcOrd="0" destOrd="1" presId="urn:microsoft.com/office/officeart/2005/8/layout/hList2"/>
    <dgm:cxn modelId="{02F1A21E-9138-44AC-9BD8-344F2A33727A}" type="presOf" srcId="{CDD20DC3-64BF-4106-86FA-BFBD9642F3BC}" destId="{CAD68426-352D-4BB1-A0AA-28E50DEDA4ED}" srcOrd="0" destOrd="0" presId="urn:microsoft.com/office/officeart/2005/8/layout/hList2"/>
    <dgm:cxn modelId="{24D3F5F2-4A43-4D4B-B946-6576EB8ABE7C}" srcId="{AF6F2A01-EC91-41F9-8C74-06FBD9889CBF}" destId="{8B71B41F-413D-43F5-9942-EC18F259C7B4}" srcOrd="1" destOrd="0" parTransId="{61DE6395-DBE3-4D4D-BD9F-313FB77295B0}" sibTransId="{BA889A4F-AC10-4039-B2D6-D8AC3B2251C1}"/>
    <dgm:cxn modelId="{1459F34D-92DA-4003-83D7-0B997D31FBD0}" srcId="{CDD20DC3-64BF-4106-86FA-BFBD9642F3BC}" destId="{AF6F2A01-EC91-41F9-8C74-06FBD9889CBF}" srcOrd="0" destOrd="0" parTransId="{E761C484-C675-461D-98F8-9959EB5634CD}" sibTransId="{99BBA857-3D89-43AF-8A4E-04E9B5F1996A}"/>
    <dgm:cxn modelId="{243CDD5D-617A-4F4D-ABF8-82495FEFD759}" type="presOf" srcId="{AF6F2A01-EC91-41F9-8C74-06FBD9889CBF}" destId="{9287FCA0-7A07-4468-B4B1-B97DBB14407E}" srcOrd="0" destOrd="0" presId="urn:microsoft.com/office/officeart/2005/8/layout/hList2"/>
    <dgm:cxn modelId="{FA311B3A-B25B-4685-992D-A0620F52D4BB}" srcId="{AF6F2A01-EC91-41F9-8C74-06FBD9889CBF}" destId="{FCB7D22A-F553-4122-A7DF-754EAB591278}" srcOrd="0" destOrd="0" parTransId="{C280D985-A75E-4D1B-B98F-5CD911CF9D58}" sibTransId="{27B7F680-A913-40FB-893E-963980433DC8}"/>
    <dgm:cxn modelId="{94DC70D9-B9BD-4D2C-9598-10AB550318A8}" type="presOf" srcId="{FCB7D22A-F553-4122-A7DF-754EAB591278}" destId="{F649F8C7-AF2B-4FE0-BC14-8A9C937E9A05}" srcOrd="0" destOrd="0" presId="urn:microsoft.com/office/officeart/2005/8/layout/hList2"/>
    <dgm:cxn modelId="{A5CD5B5F-75E7-4BB5-8B45-C65C46432932}" type="presParOf" srcId="{CAD68426-352D-4BB1-A0AA-28E50DEDA4ED}" destId="{9D1B6F29-DC36-46FA-9450-368B8AA7A0BA}" srcOrd="0" destOrd="0" presId="urn:microsoft.com/office/officeart/2005/8/layout/hList2"/>
    <dgm:cxn modelId="{DADCBA9D-0B36-4BBC-9CC5-C4710B9013DF}" type="presParOf" srcId="{9D1B6F29-DC36-46FA-9450-368B8AA7A0BA}" destId="{7084FDFA-551B-48B2-B634-F8FB02DF5FC9}" srcOrd="0" destOrd="0" presId="urn:microsoft.com/office/officeart/2005/8/layout/hList2"/>
    <dgm:cxn modelId="{4E854E94-FC62-49F8-A213-A449B18C95DE}" type="presParOf" srcId="{9D1B6F29-DC36-46FA-9450-368B8AA7A0BA}" destId="{F649F8C7-AF2B-4FE0-BC14-8A9C937E9A05}" srcOrd="1" destOrd="0" presId="urn:microsoft.com/office/officeart/2005/8/layout/hList2"/>
    <dgm:cxn modelId="{7DE5ADA0-E8DA-4FF4-8E43-5C58814BD151}" type="presParOf" srcId="{9D1B6F29-DC36-46FA-9450-368B8AA7A0BA}" destId="{9287FCA0-7A07-4468-B4B1-B97DBB14407E}" srcOrd="2" destOrd="0" presId="urn:microsoft.com/office/officeart/2005/8/layout/hList2"/>
  </dgm:cxnLst>
  <dgm:bg/>
  <dgm:whole/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CDD20DC3-64BF-4106-86FA-BFBD9642F3BC}" type="doc">
      <dgm:prSet loTypeId="urn:microsoft.com/office/officeart/2005/8/layout/hList2" loCatId="list" qsTypeId="urn:microsoft.com/office/officeart/2005/8/quickstyle/3d7" qsCatId="3D" csTypeId="urn:microsoft.com/office/officeart/2005/8/colors/accent4_5" csCatId="accent4" phldr="1"/>
      <dgm:spPr/>
      <dgm:t>
        <a:bodyPr/>
        <a:lstStyle/>
        <a:p>
          <a:endParaRPr lang="tr-TR"/>
        </a:p>
      </dgm:t>
    </dgm:pt>
    <dgm:pt modelId="{8B71B41F-413D-43F5-9942-EC18F259C7B4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KARACABEY ADLİYESİ TARAFINDAN DÜZENLENEN VEDA TÖRENİNDE HAKİM RECEP BARDAKÇI’YA BAŞKANIMIZ TARAFINDAN TÜRK BAYRAĞI TAKDİM EDİLDİ</a:t>
          </a:r>
          <a:endParaRPr lang="tr-TR" dirty="0"/>
        </a:p>
      </dgm:t>
    </dgm:pt>
    <dgm:pt modelId="{BA889A4F-AC10-4039-B2D6-D8AC3B2251C1}" type="sibTrans" cxnId="{24D3F5F2-4A43-4D4B-B946-6576EB8ABE7C}">
      <dgm:prSet/>
      <dgm:spPr/>
      <dgm:t>
        <a:bodyPr/>
        <a:lstStyle/>
        <a:p>
          <a:endParaRPr lang="tr-TR"/>
        </a:p>
      </dgm:t>
    </dgm:pt>
    <dgm:pt modelId="{61DE6395-DBE3-4D4D-BD9F-313FB77295B0}" type="parTrans" cxnId="{24D3F5F2-4A43-4D4B-B946-6576EB8ABE7C}">
      <dgm:prSet/>
      <dgm:spPr/>
      <dgm:t>
        <a:bodyPr/>
        <a:lstStyle/>
        <a:p>
          <a:endParaRPr lang="tr-TR"/>
        </a:p>
      </dgm:t>
    </dgm:pt>
    <dgm:pt modelId="{AF6F2A01-EC91-41F9-8C74-06FBD9889CBF}">
      <dgm:prSet phldrT="[Metin]"/>
      <dgm:spPr/>
      <dgm:t>
        <a:bodyPr/>
        <a:lstStyle/>
        <a:p>
          <a:r>
            <a:rPr lang="tr-TR" dirty="0" smtClean="0"/>
            <a:t>.</a:t>
          </a:r>
          <a:endParaRPr lang="tr-TR" dirty="0"/>
        </a:p>
      </dgm:t>
    </dgm:pt>
    <dgm:pt modelId="{99BBA857-3D89-43AF-8A4E-04E9B5F1996A}" type="sibTrans" cxnId="{1459F34D-92DA-4003-83D7-0B997D31FBD0}">
      <dgm:prSet/>
      <dgm:spPr/>
      <dgm:t>
        <a:bodyPr/>
        <a:lstStyle/>
        <a:p>
          <a:endParaRPr lang="tr-TR"/>
        </a:p>
      </dgm:t>
    </dgm:pt>
    <dgm:pt modelId="{E761C484-C675-461D-98F8-9959EB5634CD}" type="parTrans" cxnId="{1459F34D-92DA-4003-83D7-0B997D31FBD0}">
      <dgm:prSet/>
      <dgm:spPr/>
      <dgm:t>
        <a:bodyPr/>
        <a:lstStyle/>
        <a:p>
          <a:endParaRPr lang="tr-TR"/>
        </a:p>
      </dgm:t>
    </dgm:pt>
    <dgm:pt modelId="{2BA4B463-4524-401C-8F55-F153354357FB}">
      <dgm:prSet phldrT="[Metin]"/>
      <dgm:spPr/>
      <dgm:t>
        <a:bodyPr/>
        <a:lstStyle/>
        <a:p>
          <a:endParaRPr lang="tr-TR" dirty="0"/>
        </a:p>
      </dgm:t>
    </dgm:pt>
    <dgm:pt modelId="{C48C1BF7-F8E4-4EEC-AE3D-83A3AEB46A4B}" type="parTrans" cxnId="{5BEDD1CD-2B27-4466-8CCA-4C9AE9B0D4CF}">
      <dgm:prSet/>
      <dgm:spPr/>
    </dgm:pt>
    <dgm:pt modelId="{047F13DD-9A26-4BD4-8EBC-293B7196AA68}" type="sibTrans" cxnId="{5BEDD1CD-2B27-4466-8CCA-4C9AE9B0D4CF}">
      <dgm:prSet/>
      <dgm:spPr/>
    </dgm:pt>
    <dgm:pt modelId="{CAD68426-352D-4BB1-A0AA-28E50DEDA4ED}" type="pres">
      <dgm:prSet presAssocID="{CDD20DC3-64BF-4106-86FA-BFBD9642F3BC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9D1B6F29-DC36-46FA-9450-368B8AA7A0BA}" type="pres">
      <dgm:prSet presAssocID="{AF6F2A01-EC91-41F9-8C74-06FBD9889CBF}" presName="compositeNode" presStyleCnt="0">
        <dgm:presLayoutVars>
          <dgm:bulletEnabled val="1"/>
        </dgm:presLayoutVars>
      </dgm:prSet>
      <dgm:spPr/>
    </dgm:pt>
    <dgm:pt modelId="{7084FDFA-551B-48B2-B634-F8FB02DF5FC9}" type="pres">
      <dgm:prSet presAssocID="{AF6F2A01-EC91-41F9-8C74-06FBD9889CBF}" presName="imag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649F8C7-AF2B-4FE0-BC14-8A9C937E9A05}" type="pres">
      <dgm:prSet presAssocID="{AF6F2A01-EC91-41F9-8C74-06FBD9889CBF}" presName="childNode" presStyleLbl="node1" presStyleIdx="0" presStyleCnt="1" custScaleX="108018" custScaleY="12820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287FCA0-7A07-4468-B4B1-B97DBB14407E}" type="pres">
      <dgm:prSet presAssocID="{AF6F2A01-EC91-41F9-8C74-06FBD9889CBF}" presName="parentNode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6BCE18B-491C-4B2C-AFFF-102695B153DB}" type="presOf" srcId="{2BA4B463-4524-401C-8F55-F153354357FB}" destId="{F649F8C7-AF2B-4FE0-BC14-8A9C937E9A05}" srcOrd="0" destOrd="0" presId="urn:microsoft.com/office/officeart/2005/8/layout/hList2"/>
    <dgm:cxn modelId="{F4E2D341-E15A-4FD1-A208-1D228374FD9F}" type="presOf" srcId="{8B71B41F-413D-43F5-9942-EC18F259C7B4}" destId="{F649F8C7-AF2B-4FE0-BC14-8A9C937E9A05}" srcOrd="0" destOrd="1" presId="urn:microsoft.com/office/officeart/2005/8/layout/hList2"/>
    <dgm:cxn modelId="{C1EEB920-A860-4CA7-8C3A-6C9DA0613372}" type="presOf" srcId="{CDD20DC3-64BF-4106-86FA-BFBD9642F3BC}" destId="{CAD68426-352D-4BB1-A0AA-28E50DEDA4ED}" srcOrd="0" destOrd="0" presId="urn:microsoft.com/office/officeart/2005/8/layout/hList2"/>
    <dgm:cxn modelId="{24D3F5F2-4A43-4D4B-B946-6576EB8ABE7C}" srcId="{AF6F2A01-EC91-41F9-8C74-06FBD9889CBF}" destId="{8B71B41F-413D-43F5-9942-EC18F259C7B4}" srcOrd="1" destOrd="0" parTransId="{61DE6395-DBE3-4D4D-BD9F-313FB77295B0}" sibTransId="{BA889A4F-AC10-4039-B2D6-D8AC3B2251C1}"/>
    <dgm:cxn modelId="{DC7C7B7E-E586-4DF6-BA1D-01C0D829CB85}" type="presOf" srcId="{AF6F2A01-EC91-41F9-8C74-06FBD9889CBF}" destId="{9287FCA0-7A07-4468-B4B1-B97DBB14407E}" srcOrd="0" destOrd="0" presId="urn:microsoft.com/office/officeart/2005/8/layout/hList2"/>
    <dgm:cxn modelId="{1459F34D-92DA-4003-83D7-0B997D31FBD0}" srcId="{CDD20DC3-64BF-4106-86FA-BFBD9642F3BC}" destId="{AF6F2A01-EC91-41F9-8C74-06FBD9889CBF}" srcOrd="0" destOrd="0" parTransId="{E761C484-C675-461D-98F8-9959EB5634CD}" sibTransId="{99BBA857-3D89-43AF-8A4E-04E9B5F1996A}"/>
    <dgm:cxn modelId="{5BEDD1CD-2B27-4466-8CCA-4C9AE9B0D4CF}" srcId="{AF6F2A01-EC91-41F9-8C74-06FBD9889CBF}" destId="{2BA4B463-4524-401C-8F55-F153354357FB}" srcOrd="0" destOrd="0" parTransId="{C48C1BF7-F8E4-4EEC-AE3D-83A3AEB46A4B}" sibTransId="{047F13DD-9A26-4BD4-8EBC-293B7196AA68}"/>
    <dgm:cxn modelId="{34DFF629-A6A7-4090-B1DA-846F1FA653EC}" type="presParOf" srcId="{CAD68426-352D-4BB1-A0AA-28E50DEDA4ED}" destId="{9D1B6F29-DC36-46FA-9450-368B8AA7A0BA}" srcOrd="0" destOrd="0" presId="urn:microsoft.com/office/officeart/2005/8/layout/hList2"/>
    <dgm:cxn modelId="{0E66B9F8-59C5-4ADC-90FD-2CCADF958486}" type="presParOf" srcId="{9D1B6F29-DC36-46FA-9450-368B8AA7A0BA}" destId="{7084FDFA-551B-48B2-B634-F8FB02DF5FC9}" srcOrd="0" destOrd="0" presId="urn:microsoft.com/office/officeart/2005/8/layout/hList2"/>
    <dgm:cxn modelId="{5F190EC1-811E-4DAA-ADF5-0108631748A7}" type="presParOf" srcId="{9D1B6F29-DC36-46FA-9450-368B8AA7A0BA}" destId="{F649F8C7-AF2B-4FE0-BC14-8A9C937E9A05}" srcOrd="1" destOrd="0" presId="urn:microsoft.com/office/officeart/2005/8/layout/hList2"/>
    <dgm:cxn modelId="{3A416358-4441-4BF7-B061-B626319C0556}" type="presParOf" srcId="{9D1B6F29-DC36-46FA-9450-368B8AA7A0BA}" destId="{9287FCA0-7A07-4468-B4B1-B97DBB14407E}" srcOrd="2" destOrd="0" presId="urn:microsoft.com/office/officeart/2005/8/layout/hList2"/>
  </dgm:cxnLst>
  <dgm:bg/>
  <dgm:whole/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CDD20DC3-64BF-4106-86FA-BFBD9642F3BC}" type="doc">
      <dgm:prSet loTypeId="urn:microsoft.com/office/officeart/2005/8/layout/hList2" loCatId="list" qsTypeId="urn:microsoft.com/office/officeart/2005/8/quickstyle/3d7" qsCatId="3D" csTypeId="urn:microsoft.com/office/officeart/2005/8/colors/accent4_5" csCatId="accent4" phldr="1"/>
      <dgm:spPr/>
      <dgm:t>
        <a:bodyPr/>
        <a:lstStyle/>
        <a:p>
          <a:endParaRPr lang="tr-TR"/>
        </a:p>
      </dgm:t>
    </dgm:pt>
    <dgm:pt modelId="{8B71B41F-413D-43F5-9942-EC18F259C7B4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KARACABEY ADLİYESİ TARAFINDAN DÜZENLENEN VEDA TÖRENİNDE HAKİM MUHAMMED KESKİN’E BAŞKANIMIZ TARAFINDAN TÜRK BAYRAĞI TAKDİM EDİLDİ</a:t>
          </a:r>
          <a:endParaRPr lang="tr-TR" dirty="0"/>
        </a:p>
      </dgm:t>
    </dgm:pt>
    <dgm:pt modelId="{BA889A4F-AC10-4039-B2D6-D8AC3B2251C1}" type="sibTrans" cxnId="{24D3F5F2-4A43-4D4B-B946-6576EB8ABE7C}">
      <dgm:prSet/>
      <dgm:spPr/>
      <dgm:t>
        <a:bodyPr/>
        <a:lstStyle/>
        <a:p>
          <a:endParaRPr lang="tr-TR"/>
        </a:p>
      </dgm:t>
    </dgm:pt>
    <dgm:pt modelId="{61DE6395-DBE3-4D4D-BD9F-313FB77295B0}" type="parTrans" cxnId="{24D3F5F2-4A43-4D4B-B946-6576EB8ABE7C}">
      <dgm:prSet/>
      <dgm:spPr/>
      <dgm:t>
        <a:bodyPr/>
        <a:lstStyle/>
        <a:p>
          <a:endParaRPr lang="tr-TR"/>
        </a:p>
      </dgm:t>
    </dgm:pt>
    <dgm:pt modelId="{AF6F2A01-EC91-41F9-8C74-06FBD9889CBF}">
      <dgm:prSet phldrT="[Metin]"/>
      <dgm:spPr/>
      <dgm:t>
        <a:bodyPr/>
        <a:lstStyle/>
        <a:p>
          <a:r>
            <a:rPr lang="tr-TR" dirty="0" smtClean="0"/>
            <a:t>.</a:t>
          </a:r>
          <a:endParaRPr lang="tr-TR" dirty="0"/>
        </a:p>
      </dgm:t>
    </dgm:pt>
    <dgm:pt modelId="{99BBA857-3D89-43AF-8A4E-04E9B5F1996A}" type="sibTrans" cxnId="{1459F34D-92DA-4003-83D7-0B997D31FBD0}">
      <dgm:prSet/>
      <dgm:spPr/>
      <dgm:t>
        <a:bodyPr/>
        <a:lstStyle/>
        <a:p>
          <a:endParaRPr lang="tr-TR"/>
        </a:p>
      </dgm:t>
    </dgm:pt>
    <dgm:pt modelId="{E761C484-C675-461D-98F8-9959EB5634CD}" type="parTrans" cxnId="{1459F34D-92DA-4003-83D7-0B997D31FBD0}">
      <dgm:prSet/>
      <dgm:spPr/>
      <dgm:t>
        <a:bodyPr/>
        <a:lstStyle/>
        <a:p>
          <a:endParaRPr lang="tr-TR"/>
        </a:p>
      </dgm:t>
    </dgm:pt>
    <dgm:pt modelId="{670FD89E-B245-4A55-8759-D0C143861EEB}">
      <dgm:prSet phldrT="[Metin]"/>
      <dgm:spPr/>
      <dgm:t>
        <a:bodyPr/>
        <a:lstStyle/>
        <a:p>
          <a:endParaRPr lang="tr-TR" dirty="0"/>
        </a:p>
      </dgm:t>
    </dgm:pt>
    <dgm:pt modelId="{B7040723-625F-4F76-9301-62BBB8D434C7}" type="parTrans" cxnId="{B89FDBF0-BCE9-4C59-9023-A5E017F4E2DD}">
      <dgm:prSet/>
      <dgm:spPr/>
    </dgm:pt>
    <dgm:pt modelId="{FA7CFC18-E122-4C30-A674-D9C5C8C2E9BE}" type="sibTrans" cxnId="{B89FDBF0-BCE9-4C59-9023-A5E017F4E2DD}">
      <dgm:prSet/>
      <dgm:spPr/>
    </dgm:pt>
    <dgm:pt modelId="{CAD68426-352D-4BB1-A0AA-28E50DEDA4ED}" type="pres">
      <dgm:prSet presAssocID="{CDD20DC3-64BF-4106-86FA-BFBD9642F3BC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9D1B6F29-DC36-46FA-9450-368B8AA7A0BA}" type="pres">
      <dgm:prSet presAssocID="{AF6F2A01-EC91-41F9-8C74-06FBD9889CBF}" presName="compositeNode" presStyleCnt="0">
        <dgm:presLayoutVars>
          <dgm:bulletEnabled val="1"/>
        </dgm:presLayoutVars>
      </dgm:prSet>
      <dgm:spPr/>
    </dgm:pt>
    <dgm:pt modelId="{7084FDFA-551B-48B2-B634-F8FB02DF5FC9}" type="pres">
      <dgm:prSet presAssocID="{AF6F2A01-EC91-41F9-8C74-06FBD9889CBF}" presName="imag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649F8C7-AF2B-4FE0-BC14-8A9C937E9A05}" type="pres">
      <dgm:prSet presAssocID="{AF6F2A01-EC91-41F9-8C74-06FBD9889CBF}" presName="childNode" presStyleLbl="node1" presStyleIdx="0" presStyleCnt="1" custScaleX="108018" custScaleY="12820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287FCA0-7A07-4468-B4B1-B97DBB14407E}" type="pres">
      <dgm:prSet presAssocID="{AF6F2A01-EC91-41F9-8C74-06FBD9889CBF}" presName="parentNode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9435F8D5-7B79-4E51-B788-094AEBC0D6DF}" type="presOf" srcId="{AF6F2A01-EC91-41F9-8C74-06FBD9889CBF}" destId="{9287FCA0-7A07-4468-B4B1-B97DBB14407E}" srcOrd="0" destOrd="0" presId="urn:microsoft.com/office/officeart/2005/8/layout/hList2"/>
    <dgm:cxn modelId="{B89FDBF0-BCE9-4C59-9023-A5E017F4E2DD}" srcId="{AF6F2A01-EC91-41F9-8C74-06FBD9889CBF}" destId="{670FD89E-B245-4A55-8759-D0C143861EEB}" srcOrd="0" destOrd="0" parTransId="{B7040723-625F-4F76-9301-62BBB8D434C7}" sibTransId="{FA7CFC18-E122-4C30-A674-D9C5C8C2E9BE}"/>
    <dgm:cxn modelId="{24D3F5F2-4A43-4D4B-B946-6576EB8ABE7C}" srcId="{AF6F2A01-EC91-41F9-8C74-06FBD9889CBF}" destId="{8B71B41F-413D-43F5-9942-EC18F259C7B4}" srcOrd="1" destOrd="0" parTransId="{61DE6395-DBE3-4D4D-BD9F-313FB77295B0}" sibTransId="{BA889A4F-AC10-4039-B2D6-D8AC3B2251C1}"/>
    <dgm:cxn modelId="{1459F34D-92DA-4003-83D7-0B997D31FBD0}" srcId="{CDD20DC3-64BF-4106-86FA-BFBD9642F3BC}" destId="{AF6F2A01-EC91-41F9-8C74-06FBD9889CBF}" srcOrd="0" destOrd="0" parTransId="{E761C484-C675-461D-98F8-9959EB5634CD}" sibTransId="{99BBA857-3D89-43AF-8A4E-04E9B5F1996A}"/>
    <dgm:cxn modelId="{75E12D4B-8D6A-4C01-894F-DD03BEC9FC14}" type="presOf" srcId="{CDD20DC3-64BF-4106-86FA-BFBD9642F3BC}" destId="{CAD68426-352D-4BB1-A0AA-28E50DEDA4ED}" srcOrd="0" destOrd="0" presId="urn:microsoft.com/office/officeart/2005/8/layout/hList2"/>
    <dgm:cxn modelId="{A29690D3-745E-4A03-B94B-7DA292465F0C}" type="presOf" srcId="{670FD89E-B245-4A55-8759-D0C143861EEB}" destId="{F649F8C7-AF2B-4FE0-BC14-8A9C937E9A05}" srcOrd="0" destOrd="0" presId="urn:microsoft.com/office/officeart/2005/8/layout/hList2"/>
    <dgm:cxn modelId="{ED620978-5C8B-4B61-B94D-82ACD1446AF8}" type="presOf" srcId="{8B71B41F-413D-43F5-9942-EC18F259C7B4}" destId="{F649F8C7-AF2B-4FE0-BC14-8A9C937E9A05}" srcOrd="0" destOrd="1" presId="urn:microsoft.com/office/officeart/2005/8/layout/hList2"/>
    <dgm:cxn modelId="{695DD9BC-CD8C-4AA2-B4D4-BED5474DAD34}" type="presParOf" srcId="{CAD68426-352D-4BB1-A0AA-28E50DEDA4ED}" destId="{9D1B6F29-DC36-46FA-9450-368B8AA7A0BA}" srcOrd="0" destOrd="0" presId="urn:microsoft.com/office/officeart/2005/8/layout/hList2"/>
    <dgm:cxn modelId="{85FE75AF-9CFE-46D7-913B-13F1754F799E}" type="presParOf" srcId="{9D1B6F29-DC36-46FA-9450-368B8AA7A0BA}" destId="{7084FDFA-551B-48B2-B634-F8FB02DF5FC9}" srcOrd="0" destOrd="0" presId="urn:microsoft.com/office/officeart/2005/8/layout/hList2"/>
    <dgm:cxn modelId="{9565BCF8-68EC-43A8-9704-39C11146B26B}" type="presParOf" srcId="{9D1B6F29-DC36-46FA-9450-368B8AA7A0BA}" destId="{F649F8C7-AF2B-4FE0-BC14-8A9C937E9A05}" srcOrd="1" destOrd="0" presId="urn:microsoft.com/office/officeart/2005/8/layout/hList2"/>
    <dgm:cxn modelId="{B2D42A59-30C9-42DC-8EAA-4BFC2631A720}" type="presParOf" srcId="{9D1B6F29-DC36-46FA-9450-368B8AA7A0BA}" destId="{9287FCA0-7A07-4468-B4B1-B97DBB14407E}" srcOrd="2" destOrd="0" presId="urn:microsoft.com/office/officeart/2005/8/layout/hList2"/>
  </dgm:cxnLst>
  <dgm:bg/>
  <dgm:whole/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C330E62B-008C-444C-8021-F28010D66B44}" type="doc">
      <dgm:prSet loTypeId="urn:microsoft.com/office/officeart/2005/8/layout/vList2" loCatId="list" qsTypeId="urn:microsoft.com/office/officeart/2005/8/quickstyle/3d6" qsCatId="3D" csTypeId="urn:microsoft.com/office/officeart/2005/8/colors/accent4_5" csCatId="accent4" phldr="1"/>
      <dgm:spPr/>
      <dgm:t>
        <a:bodyPr/>
        <a:lstStyle/>
        <a:p>
          <a:endParaRPr lang="tr-TR"/>
        </a:p>
      </dgm:t>
    </dgm:pt>
    <dgm:pt modelId="{1BC62D31-15F1-47FD-9575-77D530ED7541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HAZİNE VE MALİYE BAKANIMIZ SN.LÜTFİ ELVAN’IN KATILIMIYLA ‘’BURSA İŞ DÜNYASI BULUŞMASI’’ İSTİŞARE TOPLANTISI’NA MECLİS BAŞKANIMIZ SN.MEHMET DURMAZ VE GENEL SEKRETERİMİZ SN.ÖZER YARIŞLI KATILIM SAĞLADI</a:t>
          </a:r>
          <a:endParaRPr lang="tr-TR" dirty="0"/>
        </a:p>
      </dgm:t>
    </dgm:pt>
    <dgm:pt modelId="{262845E3-DF3D-41E5-85A9-9112A220A289}" type="parTrans" cxnId="{1BB09A8D-3E24-4006-9422-7C4B89935AC7}">
      <dgm:prSet/>
      <dgm:spPr/>
      <dgm:t>
        <a:bodyPr/>
        <a:lstStyle/>
        <a:p>
          <a:endParaRPr lang="tr-TR"/>
        </a:p>
      </dgm:t>
    </dgm:pt>
    <dgm:pt modelId="{E83BE55D-DD4B-4302-8978-9DEB37257F5F}" type="sibTrans" cxnId="{1BB09A8D-3E24-4006-9422-7C4B89935AC7}">
      <dgm:prSet/>
      <dgm:spPr/>
      <dgm:t>
        <a:bodyPr/>
        <a:lstStyle/>
        <a:p>
          <a:endParaRPr lang="tr-TR"/>
        </a:p>
      </dgm:t>
    </dgm:pt>
    <dgm:pt modelId="{A3D59EC2-5A9C-4C6E-8665-2A2F585C991B}" type="pres">
      <dgm:prSet presAssocID="{C330E62B-008C-444C-8021-F28010D66B4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DB65F51-7C9C-44E6-800B-C5CEDB005524}" type="pres">
      <dgm:prSet presAssocID="{1BC62D31-15F1-47FD-9575-77D530ED754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FFDA846-EDDF-459A-815C-51914ABFCC7C}" type="presOf" srcId="{C330E62B-008C-444C-8021-F28010D66B44}" destId="{A3D59EC2-5A9C-4C6E-8665-2A2F585C991B}" srcOrd="0" destOrd="0" presId="urn:microsoft.com/office/officeart/2005/8/layout/vList2"/>
    <dgm:cxn modelId="{040E160E-BDA4-4E84-AEC4-9C7B8F9F44A2}" type="presOf" srcId="{1BC62D31-15F1-47FD-9575-77D530ED7541}" destId="{4DB65F51-7C9C-44E6-800B-C5CEDB005524}" srcOrd="0" destOrd="0" presId="urn:microsoft.com/office/officeart/2005/8/layout/vList2"/>
    <dgm:cxn modelId="{1BB09A8D-3E24-4006-9422-7C4B89935AC7}" srcId="{C330E62B-008C-444C-8021-F28010D66B44}" destId="{1BC62D31-15F1-47FD-9575-77D530ED7541}" srcOrd="0" destOrd="0" parTransId="{262845E3-DF3D-41E5-85A9-9112A220A289}" sibTransId="{E83BE55D-DD4B-4302-8978-9DEB37257F5F}"/>
    <dgm:cxn modelId="{EEF9559A-B160-4681-9125-3E65B93C0A66}" type="presParOf" srcId="{A3D59EC2-5A9C-4C6E-8665-2A2F585C991B}" destId="{4DB65F51-7C9C-44E6-800B-C5CEDB005524}" srcOrd="0" destOrd="0" presId="urn:microsoft.com/office/officeart/2005/8/layout/vList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7C3F5D1-6243-48D5-B0D5-3970104314EB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 phldr="1"/>
      <dgm:spPr/>
      <dgm:t>
        <a:bodyPr/>
        <a:lstStyle/>
        <a:p>
          <a:endParaRPr lang="tr-TR"/>
        </a:p>
      </dgm:t>
    </dgm:pt>
    <dgm:pt modelId="{A861168B-CFEF-413B-BC24-66827B44D51F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KARACABEY DEVLET HASTANESİ BAŞHEKİMİ MUZAFFER ŞENVELİ’YE HAYIRLI OLSUN ZİYARETİMİZ</a:t>
          </a:r>
          <a:endParaRPr lang="tr-TR" dirty="0"/>
        </a:p>
      </dgm:t>
    </dgm:pt>
    <dgm:pt modelId="{671116B0-DAB8-4FA8-84B1-9B3A75766ABC}" type="parTrans" cxnId="{46993187-B5C5-40F9-BDBE-B4EBED1E72C4}">
      <dgm:prSet/>
      <dgm:spPr/>
      <dgm:t>
        <a:bodyPr/>
        <a:lstStyle/>
        <a:p>
          <a:endParaRPr lang="tr-TR"/>
        </a:p>
      </dgm:t>
    </dgm:pt>
    <dgm:pt modelId="{D7A4CD1B-96A8-4D1F-982A-BD1C8B14AA55}" type="sibTrans" cxnId="{46993187-B5C5-40F9-BDBE-B4EBED1E72C4}">
      <dgm:prSet/>
      <dgm:spPr/>
      <dgm:t>
        <a:bodyPr/>
        <a:lstStyle/>
        <a:p>
          <a:endParaRPr lang="tr-TR"/>
        </a:p>
      </dgm:t>
    </dgm:pt>
    <dgm:pt modelId="{916EC7C3-777C-462C-8996-1178B88A932C}" type="pres">
      <dgm:prSet presAssocID="{F7C3F5D1-6243-48D5-B0D5-3970104314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519D60FB-FA7F-4811-B96A-CAC92F65883C}" type="pres">
      <dgm:prSet presAssocID="{A861168B-CFEF-413B-BC24-66827B44D51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2A55F624-19CE-48F0-B639-FAA0DA1987B4}" type="presOf" srcId="{A861168B-CFEF-413B-BC24-66827B44D51F}" destId="{519D60FB-FA7F-4811-B96A-CAC92F65883C}" srcOrd="0" destOrd="0" presId="urn:microsoft.com/office/officeart/2005/8/layout/vList2"/>
    <dgm:cxn modelId="{46993187-B5C5-40F9-BDBE-B4EBED1E72C4}" srcId="{F7C3F5D1-6243-48D5-B0D5-3970104314EB}" destId="{A861168B-CFEF-413B-BC24-66827B44D51F}" srcOrd="0" destOrd="0" parTransId="{671116B0-DAB8-4FA8-84B1-9B3A75766ABC}" sibTransId="{D7A4CD1B-96A8-4D1F-982A-BD1C8B14AA55}"/>
    <dgm:cxn modelId="{BC23A67B-B028-412E-B8E1-9C887F4832DC}" type="presOf" srcId="{F7C3F5D1-6243-48D5-B0D5-3970104314EB}" destId="{916EC7C3-777C-462C-8996-1178B88A932C}" srcOrd="0" destOrd="0" presId="urn:microsoft.com/office/officeart/2005/8/layout/vList2"/>
    <dgm:cxn modelId="{5D502640-E983-46AC-BCF8-1AAACBAF3415}" type="presParOf" srcId="{916EC7C3-777C-462C-8996-1178B88A932C}" destId="{519D60FB-FA7F-4811-B96A-CAC92F65883C}" srcOrd="0" destOrd="0" presId="urn:microsoft.com/office/officeart/2005/8/layout/vList2"/>
  </dgm:cxnLst>
  <dgm:bg/>
  <dgm:whole/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3EE55F93-F57C-4832-87A3-0E4C5039BA41}" type="doc">
      <dgm:prSet loTypeId="urn:microsoft.com/office/officeart/2005/8/layout/vList2" loCatId="list" qsTypeId="urn:microsoft.com/office/officeart/2005/8/quickstyle/3d6" qsCatId="3D" csTypeId="urn:microsoft.com/office/officeart/2005/8/colors/accent4_5" csCatId="accent4" phldr="1"/>
      <dgm:spPr/>
      <dgm:t>
        <a:bodyPr/>
        <a:lstStyle/>
        <a:p>
          <a:endParaRPr lang="tr-TR"/>
        </a:p>
      </dgm:t>
    </dgm:pt>
    <dgm:pt modelId="{61BB890D-1FD9-4338-BF0C-7E51C0C27C10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KARACABEY ORMAN İŞLETME MÜDÜRÜ OLARAK GÖREVE BAŞLAYAN SERDAR YAZICI’YA HAYIRLI OLSUN ZİYARETİMİZ</a:t>
          </a:r>
          <a:endParaRPr lang="tr-TR" dirty="0"/>
        </a:p>
      </dgm:t>
    </dgm:pt>
    <dgm:pt modelId="{EA22F14C-B318-47D5-BF2A-9AD042229FB0}" type="parTrans" cxnId="{28618698-5C9A-4DB2-A450-86262D94139E}">
      <dgm:prSet/>
      <dgm:spPr/>
      <dgm:t>
        <a:bodyPr/>
        <a:lstStyle/>
        <a:p>
          <a:endParaRPr lang="tr-TR"/>
        </a:p>
      </dgm:t>
    </dgm:pt>
    <dgm:pt modelId="{942CFC1F-DA5B-43C6-AC4E-13550601D8C0}" type="sibTrans" cxnId="{28618698-5C9A-4DB2-A450-86262D94139E}">
      <dgm:prSet/>
      <dgm:spPr/>
      <dgm:t>
        <a:bodyPr/>
        <a:lstStyle/>
        <a:p>
          <a:endParaRPr lang="tr-TR"/>
        </a:p>
      </dgm:t>
    </dgm:pt>
    <dgm:pt modelId="{FA1203B3-3B21-449D-A0E5-90326D3AF86D}" type="pres">
      <dgm:prSet presAssocID="{3EE55F93-F57C-4832-87A3-0E4C5039BA4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E685279-CD4F-4C59-9690-3DABEA4132FD}" type="pres">
      <dgm:prSet presAssocID="{61BB890D-1FD9-4338-BF0C-7E51C0C27C1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0351F92-B579-420A-B7EC-9E49098C9EF0}" type="presOf" srcId="{61BB890D-1FD9-4338-BF0C-7E51C0C27C10}" destId="{1E685279-CD4F-4C59-9690-3DABEA4132FD}" srcOrd="0" destOrd="0" presId="urn:microsoft.com/office/officeart/2005/8/layout/vList2"/>
    <dgm:cxn modelId="{4186E63C-C087-4BF6-AFD0-D568692CC3D1}" type="presOf" srcId="{3EE55F93-F57C-4832-87A3-0E4C5039BA41}" destId="{FA1203B3-3B21-449D-A0E5-90326D3AF86D}" srcOrd="0" destOrd="0" presId="urn:microsoft.com/office/officeart/2005/8/layout/vList2"/>
    <dgm:cxn modelId="{28618698-5C9A-4DB2-A450-86262D94139E}" srcId="{3EE55F93-F57C-4832-87A3-0E4C5039BA41}" destId="{61BB890D-1FD9-4338-BF0C-7E51C0C27C10}" srcOrd="0" destOrd="0" parTransId="{EA22F14C-B318-47D5-BF2A-9AD042229FB0}" sibTransId="{942CFC1F-DA5B-43C6-AC4E-13550601D8C0}"/>
    <dgm:cxn modelId="{EDC7EBCC-0C29-43E6-8067-48BDE6B9E78A}" type="presParOf" srcId="{FA1203B3-3B21-449D-A0E5-90326D3AF86D}" destId="{1E685279-CD4F-4C59-9690-3DABEA4132FD}" srcOrd="0" destOrd="0" presId="urn:microsoft.com/office/officeart/2005/8/layout/vList2"/>
  </dgm:cxnLst>
  <dgm:bg/>
  <dgm:whole/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CF2FC1A2-A4ED-4C78-8C5A-07C9A42378C3}" type="doc">
      <dgm:prSet loTypeId="urn:microsoft.com/office/officeart/2005/8/layout/vList2" loCatId="list" qsTypeId="urn:microsoft.com/office/officeart/2005/8/quickstyle/3d6" qsCatId="3D" csTypeId="urn:microsoft.com/office/officeart/2005/8/colors/accent4_5" csCatId="accent4" phldr="1"/>
      <dgm:spPr/>
      <dgm:t>
        <a:bodyPr/>
        <a:lstStyle/>
        <a:p>
          <a:endParaRPr lang="tr-TR"/>
        </a:p>
      </dgm:t>
    </dgm:pt>
    <dgm:pt modelId="{C99F589E-EB5A-44E2-A279-309BDBD3DCEF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‘SİZİN ORALARIN NESİ MEŞHUR?’ BURSA PROGRAMINA BAŞKANIMIZ KATILIM SAĞLADI</a:t>
          </a:r>
          <a:endParaRPr lang="tr-TR" dirty="0"/>
        </a:p>
      </dgm:t>
    </dgm:pt>
    <dgm:pt modelId="{3E936D86-C302-4727-B376-131BC196AB5B}" type="parTrans" cxnId="{C9137F70-FBF1-4793-9C8C-4D96CABC8614}">
      <dgm:prSet/>
      <dgm:spPr/>
      <dgm:t>
        <a:bodyPr/>
        <a:lstStyle/>
        <a:p>
          <a:endParaRPr lang="tr-TR"/>
        </a:p>
      </dgm:t>
    </dgm:pt>
    <dgm:pt modelId="{D6CBB98A-5C17-4B20-AFA6-DCA0D5A975D4}" type="sibTrans" cxnId="{C9137F70-FBF1-4793-9C8C-4D96CABC8614}">
      <dgm:prSet/>
      <dgm:spPr/>
      <dgm:t>
        <a:bodyPr/>
        <a:lstStyle/>
        <a:p>
          <a:endParaRPr lang="tr-TR"/>
        </a:p>
      </dgm:t>
    </dgm:pt>
    <dgm:pt modelId="{2F070D0D-5210-47F6-BFDA-7847C4B86B9F}" type="pres">
      <dgm:prSet presAssocID="{CF2FC1A2-A4ED-4C78-8C5A-07C9A42378C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0F0C1C2-032F-4C9A-A451-CEA2C6221476}" type="pres">
      <dgm:prSet presAssocID="{C99F589E-EB5A-44E2-A279-309BDBD3DCE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B4A3C48-7BA3-44F8-865B-48651951D7BD}" type="presOf" srcId="{C99F589E-EB5A-44E2-A279-309BDBD3DCEF}" destId="{60F0C1C2-032F-4C9A-A451-CEA2C6221476}" srcOrd="0" destOrd="0" presId="urn:microsoft.com/office/officeart/2005/8/layout/vList2"/>
    <dgm:cxn modelId="{25F582D8-2351-46EF-907D-C356CE3DC9A3}" type="presOf" srcId="{CF2FC1A2-A4ED-4C78-8C5A-07C9A42378C3}" destId="{2F070D0D-5210-47F6-BFDA-7847C4B86B9F}" srcOrd="0" destOrd="0" presId="urn:microsoft.com/office/officeart/2005/8/layout/vList2"/>
    <dgm:cxn modelId="{C9137F70-FBF1-4793-9C8C-4D96CABC8614}" srcId="{CF2FC1A2-A4ED-4C78-8C5A-07C9A42378C3}" destId="{C99F589E-EB5A-44E2-A279-309BDBD3DCEF}" srcOrd="0" destOrd="0" parTransId="{3E936D86-C302-4727-B376-131BC196AB5B}" sibTransId="{D6CBB98A-5C17-4B20-AFA6-DCA0D5A975D4}"/>
    <dgm:cxn modelId="{8BADF906-94A9-4733-88A1-9D5BA148AA01}" type="presParOf" srcId="{2F070D0D-5210-47F6-BFDA-7847C4B86B9F}" destId="{60F0C1C2-032F-4C9A-A451-CEA2C6221476}" srcOrd="0" destOrd="0" presId="urn:microsoft.com/office/officeart/2005/8/layout/vList2"/>
  </dgm:cxnLst>
  <dgm:bg/>
  <dgm:whole/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D5C82C13-55D2-43BC-82D2-F54688D8983A}" type="doc">
      <dgm:prSet loTypeId="urn:microsoft.com/office/officeart/2005/8/layout/vList2" loCatId="list" qsTypeId="urn:microsoft.com/office/officeart/2005/8/quickstyle/3d6" qsCatId="3D" csTypeId="urn:microsoft.com/office/officeart/2005/8/colors/accent4_5" csCatId="accent4" phldr="1"/>
      <dgm:spPr/>
      <dgm:t>
        <a:bodyPr/>
        <a:lstStyle/>
        <a:p>
          <a:endParaRPr lang="tr-TR"/>
        </a:p>
      </dgm:t>
    </dgm:pt>
    <dgm:pt modelId="{B287FA93-E63A-443C-8421-E8D5B40943B5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 PARTİ BURSA MİLLETVEKİLİ AHMET KILIÇ VE BERABERİNDEKİ HEYET BORSAMIZI ZİYARET ETTİ</a:t>
          </a:r>
          <a:endParaRPr lang="tr-TR" dirty="0"/>
        </a:p>
      </dgm:t>
    </dgm:pt>
    <dgm:pt modelId="{AD251E35-AB7B-4E0D-AA2C-E3405B9CBFA5}" type="parTrans" cxnId="{AE92B305-1882-46B3-A9CB-4A0EDEA86218}">
      <dgm:prSet/>
      <dgm:spPr/>
      <dgm:t>
        <a:bodyPr/>
        <a:lstStyle/>
        <a:p>
          <a:endParaRPr lang="tr-TR"/>
        </a:p>
      </dgm:t>
    </dgm:pt>
    <dgm:pt modelId="{71A144AD-C36E-4BAB-BF2A-F85B9B5D8AB4}" type="sibTrans" cxnId="{AE92B305-1882-46B3-A9CB-4A0EDEA86218}">
      <dgm:prSet/>
      <dgm:spPr/>
      <dgm:t>
        <a:bodyPr/>
        <a:lstStyle/>
        <a:p>
          <a:endParaRPr lang="tr-TR"/>
        </a:p>
      </dgm:t>
    </dgm:pt>
    <dgm:pt modelId="{AB08C398-B2A5-427E-8343-1A6B238B68C4}" type="pres">
      <dgm:prSet presAssocID="{D5C82C13-55D2-43BC-82D2-F54688D8983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8EC2104-05FD-4AAF-A719-A1BA271509E7}" type="pres">
      <dgm:prSet presAssocID="{B287FA93-E63A-443C-8421-E8D5B40943B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BF71F68D-B4A7-4B37-A437-7E1DDF031035}" type="presOf" srcId="{B287FA93-E63A-443C-8421-E8D5B40943B5}" destId="{A8EC2104-05FD-4AAF-A719-A1BA271509E7}" srcOrd="0" destOrd="0" presId="urn:microsoft.com/office/officeart/2005/8/layout/vList2"/>
    <dgm:cxn modelId="{AE92B305-1882-46B3-A9CB-4A0EDEA86218}" srcId="{D5C82C13-55D2-43BC-82D2-F54688D8983A}" destId="{B287FA93-E63A-443C-8421-E8D5B40943B5}" srcOrd="0" destOrd="0" parTransId="{AD251E35-AB7B-4E0D-AA2C-E3405B9CBFA5}" sibTransId="{71A144AD-C36E-4BAB-BF2A-F85B9B5D8AB4}"/>
    <dgm:cxn modelId="{DE7ED27E-E063-426D-88B3-CF810C984DDF}" type="presOf" srcId="{D5C82C13-55D2-43BC-82D2-F54688D8983A}" destId="{AB08C398-B2A5-427E-8343-1A6B238B68C4}" srcOrd="0" destOrd="0" presId="urn:microsoft.com/office/officeart/2005/8/layout/vList2"/>
    <dgm:cxn modelId="{9F2EC83C-E042-480B-A5EB-988C61DFDD16}" type="presParOf" srcId="{AB08C398-B2A5-427E-8343-1A6B238B68C4}" destId="{A8EC2104-05FD-4AAF-A719-A1BA271509E7}" srcOrd="0" destOrd="0" presId="urn:microsoft.com/office/officeart/2005/8/layout/vList2"/>
  </dgm:cxnLst>
  <dgm:bg/>
  <dgm:whole/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287EC7B4-CC11-4DD9-9BF8-A1A822EC5AB7}" type="doc">
      <dgm:prSet loTypeId="urn:microsoft.com/office/officeart/2005/8/layout/hList7" loCatId="list" qsTypeId="urn:microsoft.com/office/officeart/2005/8/quickstyle/3d7" qsCatId="3D" csTypeId="urn:microsoft.com/office/officeart/2005/8/colors/accent5_5" csCatId="accent5" phldr="1"/>
      <dgm:spPr/>
    </dgm:pt>
    <dgm:pt modelId="{9D6A90F1-CB1B-43D4-9CF1-3158594FF957}">
      <dgm:prSet phldrT="[Metin]"/>
      <dgm:spPr/>
      <dgm:t>
        <a:bodyPr/>
        <a:lstStyle/>
        <a:p>
          <a:r>
            <a:rPr lang="tr-TR" b="1" dirty="0" smtClean="0"/>
            <a:t>TEMMUZ-2021 FAALİYETLERİMİZ</a:t>
          </a:r>
          <a:endParaRPr lang="tr-TR" b="1" dirty="0"/>
        </a:p>
      </dgm:t>
    </dgm:pt>
    <dgm:pt modelId="{C027D90C-00A2-484A-A536-3E3103915CFA}" type="parTrans" cxnId="{2F5A87F1-66D2-4D39-A919-78C415921234}">
      <dgm:prSet/>
      <dgm:spPr/>
      <dgm:t>
        <a:bodyPr/>
        <a:lstStyle/>
        <a:p>
          <a:endParaRPr lang="tr-TR"/>
        </a:p>
      </dgm:t>
    </dgm:pt>
    <dgm:pt modelId="{8680CE53-D6B9-4B52-8BF9-F84ABD0F72EC}" type="sibTrans" cxnId="{2F5A87F1-66D2-4D39-A919-78C415921234}">
      <dgm:prSet/>
      <dgm:spPr/>
      <dgm:t>
        <a:bodyPr/>
        <a:lstStyle/>
        <a:p>
          <a:endParaRPr lang="tr-TR"/>
        </a:p>
      </dgm:t>
    </dgm:pt>
    <dgm:pt modelId="{0FAE3098-3EA3-4726-8D9B-9C35A37DAD9F}" type="pres">
      <dgm:prSet presAssocID="{287EC7B4-CC11-4DD9-9BF8-A1A822EC5AB7}" presName="Name0" presStyleCnt="0">
        <dgm:presLayoutVars>
          <dgm:dir/>
          <dgm:resizeHandles val="exact"/>
        </dgm:presLayoutVars>
      </dgm:prSet>
      <dgm:spPr/>
    </dgm:pt>
    <dgm:pt modelId="{63CCB3CD-F8D5-4DD4-8ACD-850F0306117F}" type="pres">
      <dgm:prSet presAssocID="{287EC7B4-CC11-4DD9-9BF8-A1A822EC5AB7}" presName="fgShape" presStyleLbl="fgShp" presStyleIdx="0" presStyleCnt="1"/>
      <dgm:spPr/>
    </dgm:pt>
    <dgm:pt modelId="{8C109321-0AAD-4DED-A430-78A8F849C8B7}" type="pres">
      <dgm:prSet presAssocID="{287EC7B4-CC11-4DD9-9BF8-A1A822EC5AB7}" presName="linComp" presStyleCnt="0"/>
      <dgm:spPr/>
    </dgm:pt>
    <dgm:pt modelId="{E27ABA5E-EBAC-4350-8D93-394888141174}" type="pres">
      <dgm:prSet presAssocID="{9D6A90F1-CB1B-43D4-9CF1-3158594FF957}" presName="compNode" presStyleCnt="0"/>
      <dgm:spPr/>
    </dgm:pt>
    <dgm:pt modelId="{E1FCC63B-B7CE-40DB-A9EF-02B04D800BBD}" type="pres">
      <dgm:prSet presAssocID="{9D6A90F1-CB1B-43D4-9CF1-3158594FF957}" presName="bkgdShape" presStyleLbl="node1" presStyleIdx="0" presStyleCnt="1" custLinFactNeighborX="-21485" custLinFactNeighborY="42969"/>
      <dgm:spPr/>
      <dgm:t>
        <a:bodyPr/>
        <a:lstStyle/>
        <a:p>
          <a:endParaRPr lang="tr-TR"/>
        </a:p>
      </dgm:t>
    </dgm:pt>
    <dgm:pt modelId="{A1016EF3-4F50-445D-8E0C-F90582E0CA19}" type="pres">
      <dgm:prSet presAssocID="{9D6A90F1-CB1B-43D4-9CF1-3158594FF957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C9DDE39-FC6D-40D9-B96D-35428E0B19E0}" type="pres">
      <dgm:prSet presAssocID="{9D6A90F1-CB1B-43D4-9CF1-3158594FF957}" presName="invisiNode" presStyleLbl="node1" presStyleIdx="0" presStyleCnt="1"/>
      <dgm:spPr/>
    </dgm:pt>
    <dgm:pt modelId="{9289E308-40FF-4650-8FE6-B5E8C9466962}" type="pres">
      <dgm:prSet presAssocID="{9D6A90F1-CB1B-43D4-9CF1-3158594FF957}" presName="imagNod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63A37C45-9432-43AF-AFF1-378B0780E0D3}" type="presOf" srcId="{287EC7B4-CC11-4DD9-9BF8-A1A822EC5AB7}" destId="{0FAE3098-3EA3-4726-8D9B-9C35A37DAD9F}" srcOrd="0" destOrd="0" presId="urn:microsoft.com/office/officeart/2005/8/layout/hList7"/>
    <dgm:cxn modelId="{F05BD4BF-FE7D-473B-BFD0-9FCAE7AB2116}" type="presOf" srcId="{9D6A90F1-CB1B-43D4-9CF1-3158594FF957}" destId="{A1016EF3-4F50-445D-8E0C-F90582E0CA19}" srcOrd="1" destOrd="0" presId="urn:microsoft.com/office/officeart/2005/8/layout/hList7"/>
    <dgm:cxn modelId="{2F5A87F1-66D2-4D39-A919-78C415921234}" srcId="{287EC7B4-CC11-4DD9-9BF8-A1A822EC5AB7}" destId="{9D6A90F1-CB1B-43D4-9CF1-3158594FF957}" srcOrd="0" destOrd="0" parTransId="{C027D90C-00A2-484A-A536-3E3103915CFA}" sibTransId="{8680CE53-D6B9-4B52-8BF9-F84ABD0F72EC}"/>
    <dgm:cxn modelId="{FE775D88-6C7C-487A-92F0-41D546F5E192}" type="presOf" srcId="{9D6A90F1-CB1B-43D4-9CF1-3158594FF957}" destId="{E1FCC63B-B7CE-40DB-A9EF-02B04D800BBD}" srcOrd="0" destOrd="0" presId="urn:microsoft.com/office/officeart/2005/8/layout/hList7"/>
    <dgm:cxn modelId="{1C37F730-AB46-4448-8077-910D9CDC638B}" type="presParOf" srcId="{0FAE3098-3EA3-4726-8D9B-9C35A37DAD9F}" destId="{63CCB3CD-F8D5-4DD4-8ACD-850F0306117F}" srcOrd="0" destOrd="0" presId="urn:microsoft.com/office/officeart/2005/8/layout/hList7"/>
    <dgm:cxn modelId="{C1F29E80-01D9-4527-8427-AAA27BE5284E}" type="presParOf" srcId="{0FAE3098-3EA3-4726-8D9B-9C35A37DAD9F}" destId="{8C109321-0AAD-4DED-A430-78A8F849C8B7}" srcOrd="1" destOrd="0" presId="urn:microsoft.com/office/officeart/2005/8/layout/hList7"/>
    <dgm:cxn modelId="{9831BD94-9C27-4D34-8178-0D476965E7A5}" type="presParOf" srcId="{8C109321-0AAD-4DED-A430-78A8F849C8B7}" destId="{E27ABA5E-EBAC-4350-8D93-394888141174}" srcOrd="0" destOrd="0" presId="urn:microsoft.com/office/officeart/2005/8/layout/hList7"/>
    <dgm:cxn modelId="{15085230-7364-479E-9CF3-954ED209B6FA}" type="presParOf" srcId="{E27ABA5E-EBAC-4350-8D93-394888141174}" destId="{E1FCC63B-B7CE-40DB-A9EF-02B04D800BBD}" srcOrd="0" destOrd="0" presId="urn:microsoft.com/office/officeart/2005/8/layout/hList7"/>
    <dgm:cxn modelId="{180E085F-75E2-46DC-924D-97DB5F79F687}" type="presParOf" srcId="{E27ABA5E-EBAC-4350-8D93-394888141174}" destId="{A1016EF3-4F50-445D-8E0C-F90582E0CA19}" srcOrd="1" destOrd="0" presId="urn:microsoft.com/office/officeart/2005/8/layout/hList7"/>
    <dgm:cxn modelId="{BD9B301C-8EDB-4D03-8CEE-D5C4EEDDE8DD}" type="presParOf" srcId="{E27ABA5E-EBAC-4350-8D93-394888141174}" destId="{0C9DDE39-FC6D-40D9-B96D-35428E0B19E0}" srcOrd="2" destOrd="0" presId="urn:microsoft.com/office/officeart/2005/8/layout/hList7"/>
    <dgm:cxn modelId="{8A021022-0900-45A0-8F4C-843454530E19}" type="presParOf" srcId="{E27ABA5E-EBAC-4350-8D93-394888141174}" destId="{9289E308-40FF-4650-8FE6-B5E8C9466962}" srcOrd="3" destOrd="0" presId="urn:microsoft.com/office/officeart/2005/8/layout/hList7"/>
  </dgm:cxnLst>
  <dgm:bg/>
  <dgm:whole/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CDD20DC3-64BF-4106-86FA-BFBD9642F3BC}" type="doc">
      <dgm:prSet loTypeId="urn:microsoft.com/office/officeart/2005/8/layout/hList2" loCatId="list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8B71B41F-413D-43F5-9942-EC18F259C7B4}">
      <dgm:prSet phldrT="[Metin]"/>
      <dgm:spPr/>
      <dgm:t>
        <a:bodyPr/>
        <a:lstStyle/>
        <a:p>
          <a:endParaRPr lang="tr-TR" sz="2700" dirty="0"/>
        </a:p>
      </dgm:t>
    </dgm:pt>
    <dgm:pt modelId="{BA889A4F-AC10-4039-B2D6-D8AC3B2251C1}" type="sibTrans" cxnId="{24D3F5F2-4A43-4D4B-B946-6576EB8ABE7C}">
      <dgm:prSet/>
      <dgm:spPr/>
      <dgm:t>
        <a:bodyPr/>
        <a:lstStyle/>
        <a:p>
          <a:endParaRPr lang="tr-TR"/>
        </a:p>
      </dgm:t>
    </dgm:pt>
    <dgm:pt modelId="{61DE6395-DBE3-4D4D-BD9F-313FB77295B0}" type="parTrans" cxnId="{24D3F5F2-4A43-4D4B-B946-6576EB8ABE7C}">
      <dgm:prSet/>
      <dgm:spPr/>
      <dgm:t>
        <a:bodyPr/>
        <a:lstStyle/>
        <a:p>
          <a:endParaRPr lang="tr-TR"/>
        </a:p>
      </dgm:t>
    </dgm:pt>
    <dgm:pt modelId="{AF6F2A01-EC91-41F9-8C74-06FBD9889CBF}">
      <dgm:prSet phldrT="[Metin]"/>
      <dgm:spPr/>
      <dgm:t>
        <a:bodyPr/>
        <a:lstStyle/>
        <a:p>
          <a:r>
            <a:rPr lang="tr-TR" dirty="0" smtClean="0"/>
            <a:t>.</a:t>
          </a:r>
          <a:endParaRPr lang="tr-TR" dirty="0"/>
        </a:p>
      </dgm:t>
    </dgm:pt>
    <dgm:pt modelId="{99BBA857-3D89-43AF-8A4E-04E9B5F1996A}" type="sibTrans" cxnId="{1459F34D-92DA-4003-83D7-0B997D31FBD0}">
      <dgm:prSet/>
      <dgm:spPr/>
      <dgm:t>
        <a:bodyPr/>
        <a:lstStyle/>
        <a:p>
          <a:endParaRPr lang="tr-TR"/>
        </a:p>
      </dgm:t>
    </dgm:pt>
    <dgm:pt modelId="{E761C484-C675-461D-98F8-9959EB5634CD}" type="parTrans" cxnId="{1459F34D-92DA-4003-83D7-0B997D31FBD0}">
      <dgm:prSet/>
      <dgm:spPr/>
      <dgm:t>
        <a:bodyPr/>
        <a:lstStyle/>
        <a:p>
          <a:endParaRPr lang="tr-TR"/>
        </a:p>
      </dgm:t>
    </dgm:pt>
    <dgm:pt modelId="{214AD9FA-F8FA-43CF-A837-D54F88B2C29C}">
      <dgm:prSet custT="1"/>
      <dgm:spPr/>
      <dgm:t>
        <a:bodyPr/>
        <a:lstStyle/>
        <a:p>
          <a:r>
            <a:rPr lang="tr-T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BAKIRKÖY MAHALLESİ’ NDE DÜZENLENEN  YERLİ VE MİLLİ </a:t>
          </a:r>
          <a:r>
            <a:rPr lang="tr-TR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BUĞDAYLARIN</a:t>
          </a:r>
          <a:r>
            <a:rPr lang="tr-T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TANITILDIĞI ‘TARLA GÜNÜ’ ETKİNLİĞİ</a:t>
          </a:r>
          <a:endParaRPr lang="tr-TR" sz="2800" dirty="0"/>
        </a:p>
      </dgm:t>
    </dgm:pt>
    <dgm:pt modelId="{1D3843FD-B9D8-4092-930B-F880065A027D}" type="parTrans" cxnId="{42F35093-C2DC-44D2-90B1-CC217E72E99B}">
      <dgm:prSet/>
      <dgm:spPr/>
      <dgm:t>
        <a:bodyPr/>
        <a:lstStyle/>
        <a:p>
          <a:endParaRPr lang="tr-TR"/>
        </a:p>
      </dgm:t>
    </dgm:pt>
    <dgm:pt modelId="{5ED5FE10-A0E2-473E-90E5-E2CDE644AD1D}" type="sibTrans" cxnId="{42F35093-C2DC-44D2-90B1-CC217E72E99B}">
      <dgm:prSet/>
      <dgm:spPr/>
      <dgm:t>
        <a:bodyPr/>
        <a:lstStyle/>
        <a:p>
          <a:endParaRPr lang="tr-TR"/>
        </a:p>
      </dgm:t>
    </dgm:pt>
    <dgm:pt modelId="{CAD68426-352D-4BB1-A0AA-28E50DEDA4ED}" type="pres">
      <dgm:prSet presAssocID="{CDD20DC3-64BF-4106-86FA-BFBD9642F3BC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9D1B6F29-DC36-46FA-9450-368B8AA7A0BA}" type="pres">
      <dgm:prSet presAssocID="{AF6F2A01-EC91-41F9-8C74-06FBD9889CBF}" presName="compositeNode" presStyleCnt="0">
        <dgm:presLayoutVars>
          <dgm:bulletEnabled val="1"/>
        </dgm:presLayoutVars>
      </dgm:prSet>
      <dgm:spPr/>
    </dgm:pt>
    <dgm:pt modelId="{7084FDFA-551B-48B2-B634-F8FB02DF5FC9}" type="pres">
      <dgm:prSet presAssocID="{AF6F2A01-EC91-41F9-8C74-06FBD9889CBF}" presName="imag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649F8C7-AF2B-4FE0-BC14-8A9C937E9A05}" type="pres">
      <dgm:prSet presAssocID="{AF6F2A01-EC91-41F9-8C74-06FBD9889CBF}" presName="childNode" presStyleLbl="node1" presStyleIdx="0" presStyleCnt="1" custScaleX="108018" custScaleY="12820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287FCA0-7A07-4468-B4B1-B97DBB14407E}" type="pres">
      <dgm:prSet presAssocID="{AF6F2A01-EC91-41F9-8C74-06FBD9889CBF}" presName="parentNode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33B7EC8-CD62-496D-BAD8-6E933F6CABF0}" type="presOf" srcId="{8B71B41F-413D-43F5-9942-EC18F259C7B4}" destId="{F649F8C7-AF2B-4FE0-BC14-8A9C937E9A05}" srcOrd="0" destOrd="0" presId="urn:microsoft.com/office/officeart/2005/8/layout/hList2"/>
    <dgm:cxn modelId="{24D3F5F2-4A43-4D4B-B946-6576EB8ABE7C}" srcId="{AF6F2A01-EC91-41F9-8C74-06FBD9889CBF}" destId="{8B71B41F-413D-43F5-9942-EC18F259C7B4}" srcOrd="0" destOrd="0" parTransId="{61DE6395-DBE3-4D4D-BD9F-313FB77295B0}" sibTransId="{BA889A4F-AC10-4039-B2D6-D8AC3B2251C1}"/>
    <dgm:cxn modelId="{375E6488-07D5-4E69-AAE9-85F80F211107}" type="presOf" srcId="{AF6F2A01-EC91-41F9-8C74-06FBD9889CBF}" destId="{9287FCA0-7A07-4468-B4B1-B97DBB14407E}" srcOrd="0" destOrd="0" presId="urn:microsoft.com/office/officeart/2005/8/layout/hList2"/>
    <dgm:cxn modelId="{1459F34D-92DA-4003-83D7-0B997D31FBD0}" srcId="{CDD20DC3-64BF-4106-86FA-BFBD9642F3BC}" destId="{AF6F2A01-EC91-41F9-8C74-06FBD9889CBF}" srcOrd="0" destOrd="0" parTransId="{E761C484-C675-461D-98F8-9959EB5634CD}" sibTransId="{99BBA857-3D89-43AF-8A4E-04E9B5F1996A}"/>
    <dgm:cxn modelId="{42F35093-C2DC-44D2-90B1-CC217E72E99B}" srcId="{AF6F2A01-EC91-41F9-8C74-06FBD9889CBF}" destId="{214AD9FA-F8FA-43CF-A837-D54F88B2C29C}" srcOrd="1" destOrd="0" parTransId="{1D3843FD-B9D8-4092-930B-F880065A027D}" sibTransId="{5ED5FE10-A0E2-473E-90E5-E2CDE644AD1D}"/>
    <dgm:cxn modelId="{5701B15F-1BFC-4C73-95DD-6F3ECF1EDD5B}" type="presOf" srcId="{214AD9FA-F8FA-43CF-A837-D54F88B2C29C}" destId="{F649F8C7-AF2B-4FE0-BC14-8A9C937E9A05}" srcOrd="0" destOrd="1" presId="urn:microsoft.com/office/officeart/2005/8/layout/hList2"/>
    <dgm:cxn modelId="{82309C77-EB89-4C3E-B250-BF326885AC55}" type="presOf" srcId="{CDD20DC3-64BF-4106-86FA-BFBD9642F3BC}" destId="{CAD68426-352D-4BB1-A0AA-28E50DEDA4ED}" srcOrd="0" destOrd="0" presId="urn:microsoft.com/office/officeart/2005/8/layout/hList2"/>
    <dgm:cxn modelId="{A377261E-82DB-4DC5-A667-711118D546E8}" type="presParOf" srcId="{CAD68426-352D-4BB1-A0AA-28E50DEDA4ED}" destId="{9D1B6F29-DC36-46FA-9450-368B8AA7A0BA}" srcOrd="0" destOrd="0" presId="urn:microsoft.com/office/officeart/2005/8/layout/hList2"/>
    <dgm:cxn modelId="{0DC915FA-226D-4895-967D-3C4A658AC410}" type="presParOf" srcId="{9D1B6F29-DC36-46FA-9450-368B8AA7A0BA}" destId="{7084FDFA-551B-48B2-B634-F8FB02DF5FC9}" srcOrd="0" destOrd="0" presId="urn:microsoft.com/office/officeart/2005/8/layout/hList2"/>
    <dgm:cxn modelId="{43C3B8FC-AFF7-47B6-8440-F4AA388F3190}" type="presParOf" srcId="{9D1B6F29-DC36-46FA-9450-368B8AA7A0BA}" destId="{F649F8C7-AF2B-4FE0-BC14-8A9C937E9A05}" srcOrd="1" destOrd="0" presId="urn:microsoft.com/office/officeart/2005/8/layout/hList2"/>
    <dgm:cxn modelId="{B567317D-93DB-4874-9991-3B218BDAE4CD}" type="presParOf" srcId="{9D1B6F29-DC36-46FA-9450-368B8AA7A0BA}" destId="{9287FCA0-7A07-4468-B4B1-B97DBB14407E}" srcOrd="2" destOrd="0" presId="urn:microsoft.com/office/officeart/2005/8/layout/hList2"/>
  </dgm:cxnLst>
  <dgm:bg/>
  <dgm:whole/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CDD20DC3-64BF-4106-86FA-BFBD9642F3BC}" type="doc">
      <dgm:prSet loTypeId="urn:microsoft.com/office/officeart/2005/8/layout/hList2" loCatId="list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8B71B41F-413D-43F5-9942-EC18F259C7B4}">
      <dgm:prSet phldrT="[Metin]"/>
      <dgm:spPr/>
      <dgm:t>
        <a:bodyPr/>
        <a:lstStyle/>
        <a:p>
          <a:endParaRPr lang="tr-TR" sz="2700" dirty="0"/>
        </a:p>
      </dgm:t>
    </dgm:pt>
    <dgm:pt modelId="{BA889A4F-AC10-4039-B2D6-D8AC3B2251C1}" type="sibTrans" cxnId="{24D3F5F2-4A43-4D4B-B946-6576EB8ABE7C}">
      <dgm:prSet/>
      <dgm:spPr/>
      <dgm:t>
        <a:bodyPr/>
        <a:lstStyle/>
        <a:p>
          <a:endParaRPr lang="tr-TR"/>
        </a:p>
      </dgm:t>
    </dgm:pt>
    <dgm:pt modelId="{61DE6395-DBE3-4D4D-BD9F-313FB77295B0}" type="parTrans" cxnId="{24D3F5F2-4A43-4D4B-B946-6576EB8ABE7C}">
      <dgm:prSet/>
      <dgm:spPr/>
      <dgm:t>
        <a:bodyPr/>
        <a:lstStyle/>
        <a:p>
          <a:endParaRPr lang="tr-TR"/>
        </a:p>
      </dgm:t>
    </dgm:pt>
    <dgm:pt modelId="{AF6F2A01-EC91-41F9-8C74-06FBD9889CBF}">
      <dgm:prSet phldrT="[Metin]"/>
      <dgm:spPr/>
      <dgm:t>
        <a:bodyPr/>
        <a:lstStyle/>
        <a:p>
          <a:r>
            <a:rPr lang="tr-TR" dirty="0" smtClean="0"/>
            <a:t>.</a:t>
          </a:r>
          <a:endParaRPr lang="tr-TR" dirty="0"/>
        </a:p>
      </dgm:t>
    </dgm:pt>
    <dgm:pt modelId="{99BBA857-3D89-43AF-8A4E-04E9B5F1996A}" type="sibTrans" cxnId="{1459F34D-92DA-4003-83D7-0B997D31FBD0}">
      <dgm:prSet/>
      <dgm:spPr/>
      <dgm:t>
        <a:bodyPr/>
        <a:lstStyle/>
        <a:p>
          <a:endParaRPr lang="tr-TR"/>
        </a:p>
      </dgm:t>
    </dgm:pt>
    <dgm:pt modelId="{E761C484-C675-461D-98F8-9959EB5634CD}" type="parTrans" cxnId="{1459F34D-92DA-4003-83D7-0B997D31FBD0}">
      <dgm:prSet/>
      <dgm:spPr/>
      <dgm:t>
        <a:bodyPr/>
        <a:lstStyle/>
        <a:p>
          <a:endParaRPr lang="tr-TR"/>
        </a:p>
      </dgm:t>
    </dgm:pt>
    <dgm:pt modelId="{214AD9FA-F8FA-43CF-A837-D54F88B2C29C}">
      <dgm:prSet custT="1"/>
      <dgm:spPr/>
      <dgm:t>
        <a:bodyPr/>
        <a:lstStyle/>
        <a:p>
          <a:r>
            <a:rPr lang="tr-TR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BAKIRKÖY MAHALLESİ’NDE </a:t>
          </a:r>
          <a:r>
            <a:rPr lang="tr-TR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DÜZENLENEN</a:t>
          </a:r>
          <a:r>
            <a:rPr lang="tr-TR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YERLİ VE MİLLİ </a:t>
          </a:r>
          <a:r>
            <a:rPr lang="tr-TR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BUĞDAYLARIN </a:t>
          </a:r>
          <a:r>
            <a:rPr lang="tr-TR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TANITILDIĞI ‘TARLA GÜNÜ’ ETKİNLİĞİ</a:t>
          </a:r>
          <a:endParaRPr lang="tr-TR" sz="3000" dirty="0"/>
        </a:p>
      </dgm:t>
    </dgm:pt>
    <dgm:pt modelId="{1D3843FD-B9D8-4092-930B-F880065A027D}" type="parTrans" cxnId="{42F35093-C2DC-44D2-90B1-CC217E72E99B}">
      <dgm:prSet/>
      <dgm:spPr/>
      <dgm:t>
        <a:bodyPr/>
        <a:lstStyle/>
        <a:p>
          <a:endParaRPr lang="tr-TR"/>
        </a:p>
      </dgm:t>
    </dgm:pt>
    <dgm:pt modelId="{5ED5FE10-A0E2-473E-90E5-E2CDE644AD1D}" type="sibTrans" cxnId="{42F35093-C2DC-44D2-90B1-CC217E72E99B}">
      <dgm:prSet/>
      <dgm:spPr/>
      <dgm:t>
        <a:bodyPr/>
        <a:lstStyle/>
        <a:p>
          <a:endParaRPr lang="tr-TR"/>
        </a:p>
      </dgm:t>
    </dgm:pt>
    <dgm:pt modelId="{CAD68426-352D-4BB1-A0AA-28E50DEDA4ED}" type="pres">
      <dgm:prSet presAssocID="{CDD20DC3-64BF-4106-86FA-BFBD9642F3BC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9D1B6F29-DC36-46FA-9450-368B8AA7A0BA}" type="pres">
      <dgm:prSet presAssocID="{AF6F2A01-EC91-41F9-8C74-06FBD9889CBF}" presName="compositeNode" presStyleCnt="0">
        <dgm:presLayoutVars>
          <dgm:bulletEnabled val="1"/>
        </dgm:presLayoutVars>
      </dgm:prSet>
      <dgm:spPr/>
    </dgm:pt>
    <dgm:pt modelId="{7084FDFA-551B-48B2-B634-F8FB02DF5FC9}" type="pres">
      <dgm:prSet presAssocID="{AF6F2A01-EC91-41F9-8C74-06FBD9889CBF}" presName="imag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649F8C7-AF2B-4FE0-BC14-8A9C937E9A05}" type="pres">
      <dgm:prSet presAssocID="{AF6F2A01-EC91-41F9-8C74-06FBD9889CBF}" presName="childNode" presStyleLbl="node1" presStyleIdx="0" presStyleCnt="1" custScaleX="108018" custScaleY="12820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287FCA0-7A07-4468-B4B1-B97DBB14407E}" type="pres">
      <dgm:prSet presAssocID="{AF6F2A01-EC91-41F9-8C74-06FBD9889CBF}" presName="parentNode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6D833A1-DB5F-4700-8BCE-1FF13E5568D0}" type="presOf" srcId="{AF6F2A01-EC91-41F9-8C74-06FBD9889CBF}" destId="{9287FCA0-7A07-4468-B4B1-B97DBB14407E}" srcOrd="0" destOrd="0" presId="urn:microsoft.com/office/officeart/2005/8/layout/hList2"/>
    <dgm:cxn modelId="{24D3F5F2-4A43-4D4B-B946-6576EB8ABE7C}" srcId="{AF6F2A01-EC91-41F9-8C74-06FBD9889CBF}" destId="{8B71B41F-413D-43F5-9942-EC18F259C7B4}" srcOrd="0" destOrd="0" parTransId="{61DE6395-DBE3-4D4D-BD9F-313FB77295B0}" sibTransId="{BA889A4F-AC10-4039-B2D6-D8AC3B2251C1}"/>
    <dgm:cxn modelId="{1459F34D-92DA-4003-83D7-0B997D31FBD0}" srcId="{CDD20DC3-64BF-4106-86FA-BFBD9642F3BC}" destId="{AF6F2A01-EC91-41F9-8C74-06FBD9889CBF}" srcOrd="0" destOrd="0" parTransId="{E761C484-C675-461D-98F8-9959EB5634CD}" sibTransId="{99BBA857-3D89-43AF-8A4E-04E9B5F1996A}"/>
    <dgm:cxn modelId="{42F35093-C2DC-44D2-90B1-CC217E72E99B}" srcId="{AF6F2A01-EC91-41F9-8C74-06FBD9889CBF}" destId="{214AD9FA-F8FA-43CF-A837-D54F88B2C29C}" srcOrd="1" destOrd="0" parTransId="{1D3843FD-B9D8-4092-930B-F880065A027D}" sibTransId="{5ED5FE10-A0E2-473E-90E5-E2CDE644AD1D}"/>
    <dgm:cxn modelId="{CA6443AB-4481-4F09-8597-E21465EBFE65}" type="presOf" srcId="{214AD9FA-F8FA-43CF-A837-D54F88B2C29C}" destId="{F649F8C7-AF2B-4FE0-BC14-8A9C937E9A05}" srcOrd="0" destOrd="1" presId="urn:microsoft.com/office/officeart/2005/8/layout/hList2"/>
    <dgm:cxn modelId="{D82E023C-E804-470C-86C1-5162D47B9A78}" type="presOf" srcId="{8B71B41F-413D-43F5-9942-EC18F259C7B4}" destId="{F649F8C7-AF2B-4FE0-BC14-8A9C937E9A05}" srcOrd="0" destOrd="0" presId="urn:microsoft.com/office/officeart/2005/8/layout/hList2"/>
    <dgm:cxn modelId="{EE912B89-644A-4FB3-A9D9-ABF705DB405F}" type="presOf" srcId="{CDD20DC3-64BF-4106-86FA-BFBD9642F3BC}" destId="{CAD68426-352D-4BB1-A0AA-28E50DEDA4ED}" srcOrd="0" destOrd="0" presId="urn:microsoft.com/office/officeart/2005/8/layout/hList2"/>
    <dgm:cxn modelId="{AF4169E6-7DDB-478A-81A7-186508E82ABB}" type="presParOf" srcId="{CAD68426-352D-4BB1-A0AA-28E50DEDA4ED}" destId="{9D1B6F29-DC36-46FA-9450-368B8AA7A0BA}" srcOrd="0" destOrd="0" presId="urn:microsoft.com/office/officeart/2005/8/layout/hList2"/>
    <dgm:cxn modelId="{9416A367-5680-4186-A030-1417F82E84EE}" type="presParOf" srcId="{9D1B6F29-DC36-46FA-9450-368B8AA7A0BA}" destId="{7084FDFA-551B-48B2-B634-F8FB02DF5FC9}" srcOrd="0" destOrd="0" presId="urn:microsoft.com/office/officeart/2005/8/layout/hList2"/>
    <dgm:cxn modelId="{BDB1609F-DA75-4707-8A08-C2970C57464A}" type="presParOf" srcId="{9D1B6F29-DC36-46FA-9450-368B8AA7A0BA}" destId="{F649F8C7-AF2B-4FE0-BC14-8A9C937E9A05}" srcOrd="1" destOrd="0" presId="urn:microsoft.com/office/officeart/2005/8/layout/hList2"/>
    <dgm:cxn modelId="{2BA6D89E-1C83-4EF4-9025-7A95B4597B14}" type="presParOf" srcId="{9D1B6F29-DC36-46FA-9450-368B8AA7A0BA}" destId="{9287FCA0-7A07-4468-B4B1-B97DBB14407E}" srcOrd="2" destOrd="0" presId="urn:microsoft.com/office/officeart/2005/8/layout/hList2"/>
  </dgm:cxnLst>
  <dgm:bg/>
  <dgm:whole/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287EC7B4-CC11-4DD9-9BF8-A1A822EC5AB7}" type="doc">
      <dgm:prSet loTypeId="urn:microsoft.com/office/officeart/2005/8/layout/hList7" loCatId="list" qsTypeId="urn:microsoft.com/office/officeart/2005/8/quickstyle/3d7" qsCatId="3D" csTypeId="urn:microsoft.com/office/officeart/2005/8/colors/accent6_5" csCatId="accent6" phldr="1"/>
      <dgm:spPr/>
    </dgm:pt>
    <dgm:pt modelId="{9D6A90F1-CB1B-43D4-9CF1-3158594FF957}">
      <dgm:prSet phldrT="[Metin]"/>
      <dgm:spPr/>
      <dgm:t>
        <a:bodyPr/>
        <a:lstStyle/>
        <a:p>
          <a:r>
            <a:rPr lang="tr-TR" b="1" dirty="0" smtClean="0"/>
            <a:t>AĞUSTOS-2021 FAALİYETLERİMİZ</a:t>
          </a:r>
          <a:endParaRPr lang="tr-TR" b="1" dirty="0"/>
        </a:p>
      </dgm:t>
    </dgm:pt>
    <dgm:pt modelId="{C027D90C-00A2-484A-A536-3E3103915CFA}" type="parTrans" cxnId="{2F5A87F1-66D2-4D39-A919-78C415921234}">
      <dgm:prSet/>
      <dgm:spPr/>
      <dgm:t>
        <a:bodyPr/>
        <a:lstStyle/>
        <a:p>
          <a:endParaRPr lang="tr-TR"/>
        </a:p>
      </dgm:t>
    </dgm:pt>
    <dgm:pt modelId="{8680CE53-D6B9-4B52-8BF9-F84ABD0F72EC}" type="sibTrans" cxnId="{2F5A87F1-66D2-4D39-A919-78C415921234}">
      <dgm:prSet/>
      <dgm:spPr/>
      <dgm:t>
        <a:bodyPr/>
        <a:lstStyle/>
        <a:p>
          <a:endParaRPr lang="tr-TR"/>
        </a:p>
      </dgm:t>
    </dgm:pt>
    <dgm:pt modelId="{0FAE3098-3EA3-4726-8D9B-9C35A37DAD9F}" type="pres">
      <dgm:prSet presAssocID="{287EC7B4-CC11-4DD9-9BF8-A1A822EC5AB7}" presName="Name0" presStyleCnt="0">
        <dgm:presLayoutVars>
          <dgm:dir/>
          <dgm:resizeHandles val="exact"/>
        </dgm:presLayoutVars>
      </dgm:prSet>
      <dgm:spPr/>
    </dgm:pt>
    <dgm:pt modelId="{63CCB3CD-F8D5-4DD4-8ACD-850F0306117F}" type="pres">
      <dgm:prSet presAssocID="{287EC7B4-CC11-4DD9-9BF8-A1A822EC5AB7}" presName="fgShape" presStyleLbl="fgShp" presStyleIdx="0" presStyleCnt="1"/>
      <dgm:spPr/>
    </dgm:pt>
    <dgm:pt modelId="{8C109321-0AAD-4DED-A430-78A8F849C8B7}" type="pres">
      <dgm:prSet presAssocID="{287EC7B4-CC11-4DD9-9BF8-A1A822EC5AB7}" presName="linComp" presStyleCnt="0"/>
      <dgm:spPr/>
    </dgm:pt>
    <dgm:pt modelId="{E27ABA5E-EBAC-4350-8D93-394888141174}" type="pres">
      <dgm:prSet presAssocID="{9D6A90F1-CB1B-43D4-9CF1-3158594FF957}" presName="compNode" presStyleCnt="0"/>
      <dgm:spPr/>
    </dgm:pt>
    <dgm:pt modelId="{E1FCC63B-B7CE-40DB-A9EF-02B04D800BBD}" type="pres">
      <dgm:prSet presAssocID="{9D6A90F1-CB1B-43D4-9CF1-3158594FF957}" presName="bkgdShape" presStyleLbl="node1" presStyleIdx="0" presStyleCnt="1" custLinFactNeighborX="-21485" custLinFactNeighborY="42969"/>
      <dgm:spPr/>
      <dgm:t>
        <a:bodyPr/>
        <a:lstStyle/>
        <a:p>
          <a:endParaRPr lang="tr-TR"/>
        </a:p>
      </dgm:t>
    </dgm:pt>
    <dgm:pt modelId="{A1016EF3-4F50-445D-8E0C-F90582E0CA19}" type="pres">
      <dgm:prSet presAssocID="{9D6A90F1-CB1B-43D4-9CF1-3158594FF957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C9DDE39-FC6D-40D9-B96D-35428E0B19E0}" type="pres">
      <dgm:prSet presAssocID="{9D6A90F1-CB1B-43D4-9CF1-3158594FF957}" presName="invisiNode" presStyleLbl="node1" presStyleIdx="0" presStyleCnt="1"/>
      <dgm:spPr/>
    </dgm:pt>
    <dgm:pt modelId="{9289E308-40FF-4650-8FE6-B5E8C9466962}" type="pres">
      <dgm:prSet presAssocID="{9D6A90F1-CB1B-43D4-9CF1-3158594FF957}" presName="imagNod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1842A5F6-79FE-40C0-A294-0BB328AFD144}" type="presOf" srcId="{287EC7B4-CC11-4DD9-9BF8-A1A822EC5AB7}" destId="{0FAE3098-3EA3-4726-8D9B-9C35A37DAD9F}" srcOrd="0" destOrd="0" presId="urn:microsoft.com/office/officeart/2005/8/layout/hList7"/>
    <dgm:cxn modelId="{6CB3CBCF-A543-4EAD-B334-4C34B8C00CB9}" type="presOf" srcId="{9D6A90F1-CB1B-43D4-9CF1-3158594FF957}" destId="{E1FCC63B-B7CE-40DB-A9EF-02B04D800BBD}" srcOrd="0" destOrd="0" presId="urn:microsoft.com/office/officeart/2005/8/layout/hList7"/>
    <dgm:cxn modelId="{2F5A87F1-66D2-4D39-A919-78C415921234}" srcId="{287EC7B4-CC11-4DD9-9BF8-A1A822EC5AB7}" destId="{9D6A90F1-CB1B-43D4-9CF1-3158594FF957}" srcOrd="0" destOrd="0" parTransId="{C027D90C-00A2-484A-A536-3E3103915CFA}" sibTransId="{8680CE53-D6B9-4B52-8BF9-F84ABD0F72EC}"/>
    <dgm:cxn modelId="{8D0C3524-5BEE-48E5-BA75-968B8289F6EF}" type="presOf" srcId="{9D6A90F1-CB1B-43D4-9CF1-3158594FF957}" destId="{A1016EF3-4F50-445D-8E0C-F90582E0CA19}" srcOrd="1" destOrd="0" presId="urn:microsoft.com/office/officeart/2005/8/layout/hList7"/>
    <dgm:cxn modelId="{65E7A937-EDBC-43C7-AEA1-C98BC8EFA950}" type="presParOf" srcId="{0FAE3098-3EA3-4726-8D9B-9C35A37DAD9F}" destId="{63CCB3CD-F8D5-4DD4-8ACD-850F0306117F}" srcOrd="0" destOrd="0" presId="urn:microsoft.com/office/officeart/2005/8/layout/hList7"/>
    <dgm:cxn modelId="{40F2190B-D64F-4B8D-9240-1AA2E13EC2FD}" type="presParOf" srcId="{0FAE3098-3EA3-4726-8D9B-9C35A37DAD9F}" destId="{8C109321-0AAD-4DED-A430-78A8F849C8B7}" srcOrd="1" destOrd="0" presId="urn:microsoft.com/office/officeart/2005/8/layout/hList7"/>
    <dgm:cxn modelId="{4E3C526D-349F-4E53-9CA8-13C9E9D38927}" type="presParOf" srcId="{8C109321-0AAD-4DED-A430-78A8F849C8B7}" destId="{E27ABA5E-EBAC-4350-8D93-394888141174}" srcOrd="0" destOrd="0" presId="urn:microsoft.com/office/officeart/2005/8/layout/hList7"/>
    <dgm:cxn modelId="{93186012-B95F-4EC0-BCE3-6DB711DEF44A}" type="presParOf" srcId="{E27ABA5E-EBAC-4350-8D93-394888141174}" destId="{E1FCC63B-B7CE-40DB-A9EF-02B04D800BBD}" srcOrd="0" destOrd="0" presId="urn:microsoft.com/office/officeart/2005/8/layout/hList7"/>
    <dgm:cxn modelId="{63A92E51-1AD8-4746-86C2-56675E3934E0}" type="presParOf" srcId="{E27ABA5E-EBAC-4350-8D93-394888141174}" destId="{A1016EF3-4F50-445D-8E0C-F90582E0CA19}" srcOrd="1" destOrd="0" presId="urn:microsoft.com/office/officeart/2005/8/layout/hList7"/>
    <dgm:cxn modelId="{248946F5-CA7C-4517-96C5-0174B731759D}" type="presParOf" srcId="{E27ABA5E-EBAC-4350-8D93-394888141174}" destId="{0C9DDE39-FC6D-40D9-B96D-35428E0B19E0}" srcOrd="2" destOrd="0" presId="urn:microsoft.com/office/officeart/2005/8/layout/hList7"/>
    <dgm:cxn modelId="{BDEE8D29-DDD1-4C80-B1AA-178ABBC8775E}" type="presParOf" srcId="{E27ABA5E-EBAC-4350-8D93-394888141174}" destId="{9289E308-40FF-4650-8FE6-B5E8C9466962}" srcOrd="3" destOrd="0" presId="urn:microsoft.com/office/officeart/2005/8/layout/hList7"/>
  </dgm:cxnLst>
  <dgm:bg/>
  <dgm:whole/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D686C04E-21F6-4124-81A5-B2C7450FC2E7}" type="doc">
      <dgm:prSet loTypeId="urn:microsoft.com/office/officeart/2005/8/layout/vList2" loCatId="list" qsTypeId="urn:microsoft.com/office/officeart/2005/8/quickstyle/3d6" qsCatId="3D" csTypeId="urn:microsoft.com/office/officeart/2005/8/colors/accent6_5" csCatId="accent6" phldr="1"/>
      <dgm:spPr/>
      <dgm:t>
        <a:bodyPr/>
        <a:lstStyle/>
        <a:p>
          <a:endParaRPr lang="tr-TR"/>
        </a:p>
      </dgm:t>
    </dgm:pt>
    <dgm:pt modelId="{699A1018-FE9B-479B-894F-65ECE7F04381}">
      <dgm:prSet phldrT="[Metin]"/>
      <dgm:spPr/>
      <dgm:t>
        <a:bodyPr/>
        <a:lstStyle/>
        <a:p>
          <a:pPr algn="ctr"/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YÖNETİM KURULU BAŞKANIMIZ MURAD BERTAN DEMOKRASİ VE ÖZGÜRLÜKLER ADASI’NDAKİ İSTİŞARE TOPLANTISINA KATILDI</a:t>
          </a:r>
          <a:endParaRPr lang="tr-TR" dirty="0"/>
        </a:p>
      </dgm:t>
    </dgm:pt>
    <dgm:pt modelId="{7D7C4622-7AED-404D-A9BC-78A92F041593}" type="parTrans" cxnId="{6A997622-1C63-4C99-8A05-6F11318044C4}">
      <dgm:prSet/>
      <dgm:spPr/>
      <dgm:t>
        <a:bodyPr/>
        <a:lstStyle/>
        <a:p>
          <a:endParaRPr lang="tr-TR"/>
        </a:p>
      </dgm:t>
    </dgm:pt>
    <dgm:pt modelId="{1AF642B1-4F17-471E-A14A-2B4C25321195}" type="sibTrans" cxnId="{6A997622-1C63-4C99-8A05-6F11318044C4}">
      <dgm:prSet/>
      <dgm:spPr/>
      <dgm:t>
        <a:bodyPr/>
        <a:lstStyle/>
        <a:p>
          <a:endParaRPr lang="tr-TR"/>
        </a:p>
      </dgm:t>
    </dgm:pt>
    <dgm:pt modelId="{078A81EB-95D0-4304-A2B3-F145AF1DF489}" type="pres">
      <dgm:prSet presAssocID="{D686C04E-21F6-4124-81A5-B2C7450FC2E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5A32BCD-9318-4A40-9FF3-CC2A6673D0F4}" type="pres">
      <dgm:prSet presAssocID="{699A1018-FE9B-479B-894F-65ECE7F0438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A997622-1C63-4C99-8A05-6F11318044C4}" srcId="{D686C04E-21F6-4124-81A5-B2C7450FC2E7}" destId="{699A1018-FE9B-479B-894F-65ECE7F04381}" srcOrd="0" destOrd="0" parTransId="{7D7C4622-7AED-404D-A9BC-78A92F041593}" sibTransId="{1AF642B1-4F17-471E-A14A-2B4C25321195}"/>
    <dgm:cxn modelId="{0EA80CCE-C0B2-43A3-B676-6E9D5248C92E}" type="presOf" srcId="{699A1018-FE9B-479B-894F-65ECE7F04381}" destId="{45A32BCD-9318-4A40-9FF3-CC2A6673D0F4}" srcOrd="0" destOrd="0" presId="urn:microsoft.com/office/officeart/2005/8/layout/vList2"/>
    <dgm:cxn modelId="{87D85215-52A8-48F9-8441-7AC9AD09886B}" type="presOf" srcId="{D686C04E-21F6-4124-81A5-B2C7450FC2E7}" destId="{078A81EB-95D0-4304-A2B3-F145AF1DF489}" srcOrd="0" destOrd="0" presId="urn:microsoft.com/office/officeart/2005/8/layout/vList2"/>
    <dgm:cxn modelId="{57F097E1-888E-4FEF-B5D3-E3A089A619F2}" type="presParOf" srcId="{078A81EB-95D0-4304-A2B3-F145AF1DF489}" destId="{45A32BCD-9318-4A40-9FF3-CC2A6673D0F4}" srcOrd="0" destOrd="0" presId="urn:microsoft.com/office/officeart/2005/8/layout/vList2"/>
  </dgm:cxnLst>
  <dgm:bg/>
  <dgm:whole/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CDD20DC3-64BF-4106-86FA-BFBD9642F3BC}" type="doc">
      <dgm:prSet loTypeId="urn:microsoft.com/office/officeart/2005/8/layout/hList2" loCatId="list" qsTypeId="urn:microsoft.com/office/officeart/2005/8/quickstyle/3d7" qsCatId="3D" csTypeId="urn:microsoft.com/office/officeart/2005/8/colors/accent6_2" csCatId="accent6" phldr="1"/>
      <dgm:spPr/>
      <dgm:t>
        <a:bodyPr/>
        <a:lstStyle/>
        <a:p>
          <a:endParaRPr lang="tr-TR"/>
        </a:p>
      </dgm:t>
    </dgm:pt>
    <dgm:pt modelId="{8B71B41F-413D-43F5-9942-EC18F259C7B4}">
      <dgm:prSet phldrT="[Metin]"/>
      <dgm:spPr/>
      <dgm:t>
        <a:bodyPr/>
        <a:lstStyle/>
        <a:p>
          <a:endParaRPr lang="tr-TR" sz="2700" dirty="0"/>
        </a:p>
      </dgm:t>
    </dgm:pt>
    <dgm:pt modelId="{BA889A4F-AC10-4039-B2D6-D8AC3B2251C1}" type="sibTrans" cxnId="{24D3F5F2-4A43-4D4B-B946-6576EB8ABE7C}">
      <dgm:prSet/>
      <dgm:spPr/>
      <dgm:t>
        <a:bodyPr/>
        <a:lstStyle/>
        <a:p>
          <a:endParaRPr lang="tr-TR"/>
        </a:p>
      </dgm:t>
    </dgm:pt>
    <dgm:pt modelId="{61DE6395-DBE3-4D4D-BD9F-313FB77295B0}" type="parTrans" cxnId="{24D3F5F2-4A43-4D4B-B946-6576EB8ABE7C}">
      <dgm:prSet/>
      <dgm:spPr/>
      <dgm:t>
        <a:bodyPr/>
        <a:lstStyle/>
        <a:p>
          <a:endParaRPr lang="tr-TR"/>
        </a:p>
      </dgm:t>
    </dgm:pt>
    <dgm:pt modelId="{AF6F2A01-EC91-41F9-8C74-06FBD9889CBF}">
      <dgm:prSet phldrT="[Metin]"/>
      <dgm:spPr/>
      <dgm:t>
        <a:bodyPr/>
        <a:lstStyle/>
        <a:p>
          <a:r>
            <a:rPr lang="tr-TR" dirty="0" smtClean="0"/>
            <a:t>.</a:t>
          </a:r>
          <a:endParaRPr lang="tr-TR" dirty="0"/>
        </a:p>
      </dgm:t>
    </dgm:pt>
    <dgm:pt modelId="{99BBA857-3D89-43AF-8A4E-04E9B5F1996A}" type="sibTrans" cxnId="{1459F34D-92DA-4003-83D7-0B997D31FBD0}">
      <dgm:prSet/>
      <dgm:spPr/>
      <dgm:t>
        <a:bodyPr/>
        <a:lstStyle/>
        <a:p>
          <a:endParaRPr lang="tr-TR"/>
        </a:p>
      </dgm:t>
    </dgm:pt>
    <dgm:pt modelId="{E761C484-C675-461D-98F8-9959EB5634CD}" type="parTrans" cxnId="{1459F34D-92DA-4003-83D7-0B997D31FBD0}">
      <dgm:prSet/>
      <dgm:spPr/>
      <dgm:t>
        <a:bodyPr/>
        <a:lstStyle/>
        <a:p>
          <a:endParaRPr lang="tr-TR"/>
        </a:p>
      </dgm:t>
    </dgm:pt>
    <dgm:pt modelId="{4C354934-0943-4BAA-A215-11911A76610C}">
      <dgm:prSet/>
      <dgm:spPr/>
      <dgm:t>
        <a:bodyPr/>
        <a:lstStyle/>
        <a:p>
          <a:r>
            <a:rPr lang="tr-TR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YÖNETİM KURULU BAŞKANIMIZ MURAD BERTAN DEMOKRASİ VE ÖZGÜRLÜKLER ADASI’NDAKİ İSTİŞARE TOPLANTISINA KATILDI</a:t>
          </a:r>
          <a:endParaRPr lang="tr-TR" dirty="0"/>
        </a:p>
      </dgm:t>
    </dgm:pt>
    <dgm:pt modelId="{2B1320F4-B8D8-45B7-9B84-460136E114B5}" type="parTrans" cxnId="{A5C373F7-703D-432A-9AA6-B4BCAA6426F4}">
      <dgm:prSet/>
      <dgm:spPr/>
      <dgm:t>
        <a:bodyPr/>
        <a:lstStyle/>
        <a:p>
          <a:endParaRPr lang="tr-TR"/>
        </a:p>
      </dgm:t>
    </dgm:pt>
    <dgm:pt modelId="{FC5723DF-AAC3-4251-B31D-0CB4272FC18F}" type="sibTrans" cxnId="{A5C373F7-703D-432A-9AA6-B4BCAA6426F4}">
      <dgm:prSet/>
      <dgm:spPr/>
      <dgm:t>
        <a:bodyPr/>
        <a:lstStyle/>
        <a:p>
          <a:endParaRPr lang="tr-TR"/>
        </a:p>
      </dgm:t>
    </dgm:pt>
    <dgm:pt modelId="{CAD68426-352D-4BB1-A0AA-28E50DEDA4ED}" type="pres">
      <dgm:prSet presAssocID="{CDD20DC3-64BF-4106-86FA-BFBD9642F3BC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9D1B6F29-DC36-46FA-9450-368B8AA7A0BA}" type="pres">
      <dgm:prSet presAssocID="{AF6F2A01-EC91-41F9-8C74-06FBD9889CBF}" presName="compositeNode" presStyleCnt="0">
        <dgm:presLayoutVars>
          <dgm:bulletEnabled val="1"/>
        </dgm:presLayoutVars>
      </dgm:prSet>
      <dgm:spPr/>
    </dgm:pt>
    <dgm:pt modelId="{7084FDFA-551B-48B2-B634-F8FB02DF5FC9}" type="pres">
      <dgm:prSet presAssocID="{AF6F2A01-EC91-41F9-8C74-06FBD9889CBF}" presName="imag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649F8C7-AF2B-4FE0-BC14-8A9C937E9A05}" type="pres">
      <dgm:prSet presAssocID="{AF6F2A01-EC91-41F9-8C74-06FBD9889CBF}" presName="childNode" presStyleLbl="node1" presStyleIdx="0" presStyleCnt="1" custScaleX="108018" custScaleY="12820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287FCA0-7A07-4468-B4B1-B97DBB14407E}" type="pres">
      <dgm:prSet presAssocID="{AF6F2A01-EC91-41F9-8C74-06FBD9889CBF}" presName="parentNode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C005F9BE-19AA-40F8-BDB1-ACB727111E92}" type="presOf" srcId="{8B71B41F-413D-43F5-9942-EC18F259C7B4}" destId="{F649F8C7-AF2B-4FE0-BC14-8A9C937E9A05}" srcOrd="0" destOrd="0" presId="urn:microsoft.com/office/officeart/2005/8/layout/hList2"/>
    <dgm:cxn modelId="{24D3F5F2-4A43-4D4B-B946-6576EB8ABE7C}" srcId="{AF6F2A01-EC91-41F9-8C74-06FBD9889CBF}" destId="{8B71B41F-413D-43F5-9942-EC18F259C7B4}" srcOrd="0" destOrd="0" parTransId="{61DE6395-DBE3-4D4D-BD9F-313FB77295B0}" sibTransId="{BA889A4F-AC10-4039-B2D6-D8AC3B2251C1}"/>
    <dgm:cxn modelId="{1459F34D-92DA-4003-83D7-0B997D31FBD0}" srcId="{CDD20DC3-64BF-4106-86FA-BFBD9642F3BC}" destId="{AF6F2A01-EC91-41F9-8C74-06FBD9889CBF}" srcOrd="0" destOrd="0" parTransId="{E761C484-C675-461D-98F8-9959EB5634CD}" sibTransId="{99BBA857-3D89-43AF-8A4E-04E9B5F1996A}"/>
    <dgm:cxn modelId="{4A6F057C-7D0C-440B-B1AE-2F8DF696637D}" type="presOf" srcId="{CDD20DC3-64BF-4106-86FA-BFBD9642F3BC}" destId="{CAD68426-352D-4BB1-A0AA-28E50DEDA4ED}" srcOrd="0" destOrd="0" presId="urn:microsoft.com/office/officeart/2005/8/layout/hList2"/>
    <dgm:cxn modelId="{AAA038A3-9F2B-47EE-BE6F-FB0101B546DD}" type="presOf" srcId="{AF6F2A01-EC91-41F9-8C74-06FBD9889CBF}" destId="{9287FCA0-7A07-4468-B4B1-B97DBB14407E}" srcOrd="0" destOrd="0" presId="urn:microsoft.com/office/officeart/2005/8/layout/hList2"/>
    <dgm:cxn modelId="{A5C373F7-703D-432A-9AA6-B4BCAA6426F4}" srcId="{AF6F2A01-EC91-41F9-8C74-06FBD9889CBF}" destId="{4C354934-0943-4BAA-A215-11911A76610C}" srcOrd="1" destOrd="0" parTransId="{2B1320F4-B8D8-45B7-9B84-460136E114B5}" sibTransId="{FC5723DF-AAC3-4251-B31D-0CB4272FC18F}"/>
    <dgm:cxn modelId="{98726F38-ED84-4FD2-955E-8F38B2C187B4}" type="presOf" srcId="{4C354934-0943-4BAA-A215-11911A76610C}" destId="{F649F8C7-AF2B-4FE0-BC14-8A9C937E9A05}" srcOrd="0" destOrd="1" presId="urn:microsoft.com/office/officeart/2005/8/layout/hList2"/>
    <dgm:cxn modelId="{1C6FC45D-CAFB-4C57-9D67-96DD86FCFB72}" type="presParOf" srcId="{CAD68426-352D-4BB1-A0AA-28E50DEDA4ED}" destId="{9D1B6F29-DC36-46FA-9450-368B8AA7A0BA}" srcOrd="0" destOrd="0" presId="urn:microsoft.com/office/officeart/2005/8/layout/hList2"/>
    <dgm:cxn modelId="{9737BD77-042E-45C5-9DAE-399BDEEE8AE6}" type="presParOf" srcId="{9D1B6F29-DC36-46FA-9450-368B8AA7A0BA}" destId="{7084FDFA-551B-48B2-B634-F8FB02DF5FC9}" srcOrd="0" destOrd="0" presId="urn:microsoft.com/office/officeart/2005/8/layout/hList2"/>
    <dgm:cxn modelId="{A883D872-95A4-4031-A23C-AB9D01A89C4E}" type="presParOf" srcId="{9D1B6F29-DC36-46FA-9450-368B8AA7A0BA}" destId="{F649F8C7-AF2B-4FE0-BC14-8A9C937E9A05}" srcOrd="1" destOrd="0" presId="urn:microsoft.com/office/officeart/2005/8/layout/hList2"/>
    <dgm:cxn modelId="{C5811742-4DE0-4650-825A-81DBD05583AD}" type="presParOf" srcId="{9D1B6F29-DC36-46FA-9450-368B8AA7A0BA}" destId="{9287FCA0-7A07-4468-B4B1-B97DBB14407E}" srcOrd="2" destOrd="0" presId="urn:microsoft.com/office/officeart/2005/8/layout/hList2"/>
  </dgm:cxnLst>
  <dgm:bg/>
  <dgm:whole/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D686C04E-21F6-4124-81A5-B2C7450FC2E7}" type="doc">
      <dgm:prSet loTypeId="urn:microsoft.com/office/officeart/2005/8/layout/vList2" loCatId="list" qsTypeId="urn:microsoft.com/office/officeart/2005/8/quickstyle/3d6" qsCatId="3D" csTypeId="urn:microsoft.com/office/officeart/2005/8/colors/accent6_2" csCatId="accent6" phldr="1"/>
      <dgm:spPr/>
      <dgm:t>
        <a:bodyPr/>
        <a:lstStyle/>
        <a:p>
          <a:endParaRPr lang="tr-TR"/>
        </a:p>
      </dgm:t>
    </dgm:pt>
    <dgm:pt modelId="{699A1018-FE9B-479B-894F-65ECE7F04381}">
      <dgm:prSet phldrT="[Metin]"/>
      <dgm:spPr/>
      <dgm:t>
        <a:bodyPr/>
        <a:lstStyle/>
        <a:p>
          <a:pPr algn="ctr"/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GEMLİK TİCARET BORSASI İLE  AKREDİTASYON KIYASLAMA  ÇALIŞMASI</a:t>
          </a:r>
          <a:endParaRPr lang="tr-TR" dirty="0"/>
        </a:p>
      </dgm:t>
    </dgm:pt>
    <dgm:pt modelId="{7D7C4622-7AED-404D-A9BC-78A92F041593}" type="parTrans" cxnId="{6A997622-1C63-4C99-8A05-6F11318044C4}">
      <dgm:prSet/>
      <dgm:spPr/>
      <dgm:t>
        <a:bodyPr/>
        <a:lstStyle/>
        <a:p>
          <a:endParaRPr lang="tr-TR"/>
        </a:p>
      </dgm:t>
    </dgm:pt>
    <dgm:pt modelId="{1AF642B1-4F17-471E-A14A-2B4C25321195}" type="sibTrans" cxnId="{6A997622-1C63-4C99-8A05-6F11318044C4}">
      <dgm:prSet/>
      <dgm:spPr/>
      <dgm:t>
        <a:bodyPr/>
        <a:lstStyle/>
        <a:p>
          <a:endParaRPr lang="tr-TR"/>
        </a:p>
      </dgm:t>
    </dgm:pt>
    <dgm:pt modelId="{078A81EB-95D0-4304-A2B3-F145AF1DF489}" type="pres">
      <dgm:prSet presAssocID="{D686C04E-21F6-4124-81A5-B2C7450FC2E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5A32BCD-9318-4A40-9FF3-CC2A6673D0F4}" type="pres">
      <dgm:prSet presAssocID="{699A1018-FE9B-479B-894F-65ECE7F0438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719EAB6-6933-4BB1-8E19-BA04A291852C}" type="presOf" srcId="{699A1018-FE9B-479B-894F-65ECE7F04381}" destId="{45A32BCD-9318-4A40-9FF3-CC2A6673D0F4}" srcOrd="0" destOrd="0" presId="urn:microsoft.com/office/officeart/2005/8/layout/vList2"/>
    <dgm:cxn modelId="{6A997622-1C63-4C99-8A05-6F11318044C4}" srcId="{D686C04E-21F6-4124-81A5-B2C7450FC2E7}" destId="{699A1018-FE9B-479B-894F-65ECE7F04381}" srcOrd="0" destOrd="0" parTransId="{7D7C4622-7AED-404D-A9BC-78A92F041593}" sibTransId="{1AF642B1-4F17-471E-A14A-2B4C25321195}"/>
    <dgm:cxn modelId="{3EA149AE-C883-4355-87A5-CCF7FD114BDA}" type="presOf" srcId="{D686C04E-21F6-4124-81A5-B2C7450FC2E7}" destId="{078A81EB-95D0-4304-A2B3-F145AF1DF489}" srcOrd="0" destOrd="0" presId="urn:microsoft.com/office/officeart/2005/8/layout/vList2"/>
    <dgm:cxn modelId="{A7AB5F0B-68E0-44C6-BAEC-574B49E0CE95}" type="presParOf" srcId="{078A81EB-95D0-4304-A2B3-F145AF1DF489}" destId="{45A32BCD-9318-4A40-9FF3-CC2A6673D0F4}" srcOrd="0" destOrd="0" presId="urn:microsoft.com/office/officeart/2005/8/layout/vList2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EA3DCA3-EB40-4041-B7E4-46FC2238B5C4}" type="doc">
      <dgm:prSet loTypeId="urn:microsoft.com/office/officeart/2005/8/layout/vList2" loCatId="list" qsTypeId="urn:microsoft.com/office/officeart/2005/8/quickstyle/3d6" qsCatId="3D" csTypeId="urn:microsoft.com/office/officeart/2005/8/colors/colorful2" csCatId="colorful" phldr="1"/>
      <dgm:spPr/>
      <dgm:t>
        <a:bodyPr/>
        <a:lstStyle/>
        <a:p>
          <a:endParaRPr lang="tr-TR"/>
        </a:p>
      </dgm:t>
    </dgm:pt>
    <dgm:pt modelId="{5201B6BB-C9F9-4831-B677-5621A0E255B6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KARACABEY CUMHURİYET İLKOKULU  İLE  İLGİLİ İNŞAAT KOMİSYONU TOPLANTIMIZ</a:t>
          </a:r>
          <a:endParaRPr lang="tr-TR" dirty="0"/>
        </a:p>
      </dgm:t>
    </dgm:pt>
    <dgm:pt modelId="{8834968F-D619-4C56-93CE-92EBCFFC713E}" type="parTrans" cxnId="{EF574156-8B77-47B4-8226-71EA9D7A16FE}">
      <dgm:prSet/>
      <dgm:spPr/>
      <dgm:t>
        <a:bodyPr/>
        <a:lstStyle/>
        <a:p>
          <a:endParaRPr lang="tr-TR"/>
        </a:p>
      </dgm:t>
    </dgm:pt>
    <dgm:pt modelId="{D833D16E-E6CA-4080-A9DB-488B7908D768}" type="sibTrans" cxnId="{EF574156-8B77-47B4-8226-71EA9D7A16FE}">
      <dgm:prSet/>
      <dgm:spPr/>
      <dgm:t>
        <a:bodyPr/>
        <a:lstStyle/>
        <a:p>
          <a:endParaRPr lang="tr-TR"/>
        </a:p>
      </dgm:t>
    </dgm:pt>
    <dgm:pt modelId="{57A8814C-41AE-4444-AC4A-5F8A31BBC672}" type="pres">
      <dgm:prSet presAssocID="{2EA3DCA3-EB40-4041-B7E4-46FC2238B5C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4C0E272-CFF4-4136-ACD4-D4B7F218FBAF}" type="pres">
      <dgm:prSet presAssocID="{5201B6BB-C9F9-4831-B677-5621A0E255B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7E684AA-D4B9-4A20-BAF7-6D2F736FB928}" type="presOf" srcId="{2EA3DCA3-EB40-4041-B7E4-46FC2238B5C4}" destId="{57A8814C-41AE-4444-AC4A-5F8A31BBC672}" srcOrd="0" destOrd="0" presId="urn:microsoft.com/office/officeart/2005/8/layout/vList2"/>
    <dgm:cxn modelId="{4ABA816F-BC65-4EB2-BED1-B82E7593815D}" type="presOf" srcId="{5201B6BB-C9F9-4831-B677-5621A0E255B6}" destId="{14C0E272-CFF4-4136-ACD4-D4B7F218FBAF}" srcOrd="0" destOrd="0" presId="urn:microsoft.com/office/officeart/2005/8/layout/vList2"/>
    <dgm:cxn modelId="{EF574156-8B77-47B4-8226-71EA9D7A16FE}" srcId="{2EA3DCA3-EB40-4041-B7E4-46FC2238B5C4}" destId="{5201B6BB-C9F9-4831-B677-5621A0E255B6}" srcOrd="0" destOrd="0" parTransId="{8834968F-D619-4C56-93CE-92EBCFFC713E}" sibTransId="{D833D16E-E6CA-4080-A9DB-488B7908D768}"/>
    <dgm:cxn modelId="{1A983F24-E873-40B5-8795-57782694CC87}" type="presParOf" srcId="{57A8814C-41AE-4444-AC4A-5F8A31BBC672}" destId="{14C0E272-CFF4-4136-ACD4-D4B7F218FBAF}" srcOrd="0" destOrd="0" presId="urn:microsoft.com/office/officeart/2005/8/layout/vList2"/>
  </dgm:cxnLst>
  <dgm:bg/>
  <dgm:whole/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46BDC202-DF31-4A36-93BD-E52FEA1A7824}" type="doc">
      <dgm:prSet loTypeId="urn:microsoft.com/office/officeart/2005/8/layout/vList2" loCatId="list" qsTypeId="urn:microsoft.com/office/officeart/2005/8/quickstyle/3d6" qsCatId="3D" csTypeId="urn:microsoft.com/office/officeart/2005/8/colors/accent6_2" csCatId="accent6" phldr="1"/>
      <dgm:spPr/>
      <dgm:t>
        <a:bodyPr/>
        <a:lstStyle/>
        <a:p>
          <a:endParaRPr lang="tr-TR"/>
        </a:p>
      </dgm:t>
    </dgm:pt>
    <dgm:pt modelId="{FCFB4891-FD51-4521-A3D3-4D0BCD5D766B}">
      <dgm:prSet phldrT="[Metin]"/>
      <dgm:spPr/>
      <dgm:t>
        <a:bodyPr/>
        <a:lstStyle/>
        <a:p>
          <a:pPr algn="ctr"/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KARACABEY BELEDİYE BAŞKANI ALİ ÖZKAN'A ZİYARET</a:t>
          </a:r>
          <a:endParaRPr lang="tr-TR" dirty="0"/>
        </a:p>
      </dgm:t>
    </dgm:pt>
    <dgm:pt modelId="{01518E9B-3485-4375-BD27-D4E62C95FC9B}" type="parTrans" cxnId="{9F4C054E-0A97-4124-956B-DD30650B2961}">
      <dgm:prSet/>
      <dgm:spPr/>
      <dgm:t>
        <a:bodyPr/>
        <a:lstStyle/>
        <a:p>
          <a:endParaRPr lang="tr-TR"/>
        </a:p>
      </dgm:t>
    </dgm:pt>
    <dgm:pt modelId="{E9017B61-6114-41FE-8C88-784E5FFF5AB5}" type="sibTrans" cxnId="{9F4C054E-0A97-4124-956B-DD30650B2961}">
      <dgm:prSet/>
      <dgm:spPr/>
      <dgm:t>
        <a:bodyPr/>
        <a:lstStyle/>
        <a:p>
          <a:endParaRPr lang="tr-TR"/>
        </a:p>
      </dgm:t>
    </dgm:pt>
    <dgm:pt modelId="{D1368F33-3593-47DE-B245-24165870FB12}" type="pres">
      <dgm:prSet presAssocID="{46BDC202-DF31-4A36-93BD-E52FEA1A782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993DB2C-28F3-447B-8B14-027E8F8DE700}" type="pres">
      <dgm:prSet presAssocID="{FCFB4891-FD51-4521-A3D3-4D0BCD5D766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B763E59A-DD08-4841-BCFF-2EE0187D8437}" type="presOf" srcId="{46BDC202-DF31-4A36-93BD-E52FEA1A7824}" destId="{D1368F33-3593-47DE-B245-24165870FB12}" srcOrd="0" destOrd="0" presId="urn:microsoft.com/office/officeart/2005/8/layout/vList2"/>
    <dgm:cxn modelId="{E985B264-8D3B-4CEB-AC4C-DF107D0D1506}" type="presOf" srcId="{FCFB4891-FD51-4521-A3D3-4D0BCD5D766B}" destId="{8993DB2C-28F3-447B-8B14-027E8F8DE700}" srcOrd="0" destOrd="0" presId="urn:microsoft.com/office/officeart/2005/8/layout/vList2"/>
    <dgm:cxn modelId="{9F4C054E-0A97-4124-956B-DD30650B2961}" srcId="{46BDC202-DF31-4A36-93BD-E52FEA1A7824}" destId="{FCFB4891-FD51-4521-A3D3-4D0BCD5D766B}" srcOrd="0" destOrd="0" parTransId="{01518E9B-3485-4375-BD27-D4E62C95FC9B}" sibTransId="{E9017B61-6114-41FE-8C88-784E5FFF5AB5}"/>
    <dgm:cxn modelId="{EFB45CB3-4B2F-4836-AA93-FA050B56AE54}" type="presParOf" srcId="{D1368F33-3593-47DE-B245-24165870FB12}" destId="{8993DB2C-28F3-447B-8B14-027E8F8DE700}" srcOrd="0" destOrd="0" presId="urn:microsoft.com/office/officeart/2005/8/layout/vList2"/>
  </dgm:cxnLst>
  <dgm:bg/>
  <dgm:whole/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CDD20DC3-64BF-4106-86FA-BFBD9642F3BC}" type="doc">
      <dgm:prSet loTypeId="urn:microsoft.com/office/officeart/2005/8/layout/hList2" loCatId="list" qsTypeId="urn:microsoft.com/office/officeart/2005/8/quickstyle/3d7" qsCatId="3D" csTypeId="urn:microsoft.com/office/officeart/2005/8/colors/accent6_2" csCatId="accent6" phldr="1"/>
      <dgm:spPr/>
      <dgm:t>
        <a:bodyPr/>
        <a:lstStyle/>
        <a:p>
          <a:endParaRPr lang="tr-TR"/>
        </a:p>
      </dgm:t>
    </dgm:pt>
    <dgm:pt modelId="{8B71B41F-413D-43F5-9942-EC18F259C7B4}">
      <dgm:prSet phldrT="[Metin]"/>
      <dgm:spPr/>
      <dgm:t>
        <a:bodyPr/>
        <a:lstStyle/>
        <a:p>
          <a:endParaRPr lang="tr-TR" sz="2700" dirty="0"/>
        </a:p>
      </dgm:t>
    </dgm:pt>
    <dgm:pt modelId="{BA889A4F-AC10-4039-B2D6-D8AC3B2251C1}" type="sibTrans" cxnId="{24D3F5F2-4A43-4D4B-B946-6576EB8ABE7C}">
      <dgm:prSet/>
      <dgm:spPr/>
      <dgm:t>
        <a:bodyPr/>
        <a:lstStyle/>
        <a:p>
          <a:endParaRPr lang="tr-TR"/>
        </a:p>
      </dgm:t>
    </dgm:pt>
    <dgm:pt modelId="{61DE6395-DBE3-4D4D-BD9F-313FB77295B0}" type="parTrans" cxnId="{24D3F5F2-4A43-4D4B-B946-6576EB8ABE7C}">
      <dgm:prSet/>
      <dgm:spPr/>
      <dgm:t>
        <a:bodyPr/>
        <a:lstStyle/>
        <a:p>
          <a:endParaRPr lang="tr-TR"/>
        </a:p>
      </dgm:t>
    </dgm:pt>
    <dgm:pt modelId="{AF6F2A01-EC91-41F9-8C74-06FBD9889CBF}">
      <dgm:prSet phldrT="[Metin]"/>
      <dgm:spPr/>
      <dgm:t>
        <a:bodyPr/>
        <a:lstStyle/>
        <a:p>
          <a:r>
            <a:rPr lang="tr-TR" dirty="0" smtClean="0"/>
            <a:t>.</a:t>
          </a:r>
          <a:endParaRPr lang="tr-TR" dirty="0"/>
        </a:p>
      </dgm:t>
    </dgm:pt>
    <dgm:pt modelId="{99BBA857-3D89-43AF-8A4E-04E9B5F1996A}" type="sibTrans" cxnId="{1459F34D-92DA-4003-83D7-0B997D31FBD0}">
      <dgm:prSet/>
      <dgm:spPr/>
      <dgm:t>
        <a:bodyPr/>
        <a:lstStyle/>
        <a:p>
          <a:endParaRPr lang="tr-TR"/>
        </a:p>
      </dgm:t>
    </dgm:pt>
    <dgm:pt modelId="{E761C484-C675-461D-98F8-9959EB5634CD}" type="parTrans" cxnId="{1459F34D-92DA-4003-83D7-0B997D31FBD0}">
      <dgm:prSet/>
      <dgm:spPr/>
      <dgm:t>
        <a:bodyPr/>
        <a:lstStyle/>
        <a:p>
          <a:endParaRPr lang="tr-TR"/>
        </a:p>
      </dgm:t>
    </dgm:pt>
    <dgm:pt modelId="{214AD9FA-F8FA-43CF-A837-D54F88B2C29C}">
      <dgm:prSet custT="1"/>
      <dgm:spPr/>
      <dgm:t>
        <a:bodyPr/>
        <a:lstStyle/>
        <a:p>
          <a:r>
            <a:rPr lang="tr-TR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TOBB BAŞKANIMIZ   SN. RİFAT </a:t>
          </a:r>
          <a:r>
            <a:rPr lang="tr-TR" sz="2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HİSARCIKLIOĞLU’NA</a:t>
          </a:r>
          <a:r>
            <a:rPr lang="tr-TR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‘KARACABEY ÇEKİRDEKSİZ KARPUZU‘ TAKDİMİ</a:t>
          </a:r>
          <a:endParaRPr lang="tr-TR" sz="3000" dirty="0"/>
        </a:p>
      </dgm:t>
    </dgm:pt>
    <dgm:pt modelId="{1D3843FD-B9D8-4092-930B-F880065A027D}" type="parTrans" cxnId="{42F35093-C2DC-44D2-90B1-CC217E72E99B}">
      <dgm:prSet/>
      <dgm:spPr/>
      <dgm:t>
        <a:bodyPr/>
        <a:lstStyle/>
        <a:p>
          <a:endParaRPr lang="tr-TR"/>
        </a:p>
      </dgm:t>
    </dgm:pt>
    <dgm:pt modelId="{5ED5FE10-A0E2-473E-90E5-E2CDE644AD1D}" type="sibTrans" cxnId="{42F35093-C2DC-44D2-90B1-CC217E72E99B}">
      <dgm:prSet/>
      <dgm:spPr/>
      <dgm:t>
        <a:bodyPr/>
        <a:lstStyle/>
        <a:p>
          <a:endParaRPr lang="tr-TR"/>
        </a:p>
      </dgm:t>
    </dgm:pt>
    <dgm:pt modelId="{CAD68426-352D-4BB1-A0AA-28E50DEDA4ED}" type="pres">
      <dgm:prSet presAssocID="{CDD20DC3-64BF-4106-86FA-BFBD9642F3BC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9D1B6F29-DC36-46FA-9450-368B8AA7A0BA}" type="pres">
      <dgm:prSet presAssocID="{AF6F2A01-EC91-41F9-8C74-06FBD9889CBF}" presName="compositeNode" presStyleCnt="0">
        <dgm:presLayoutVars>
          <dgm:bulletEnabled val="1"/>
        </dgm:presLayoutVars>
      </dgm:prSet>
      <dgm:spPr/>
    </dgm:pt>
    <dgm:pt modelId="{7084FDFA-551B-48B2-B634-F8FB02DF5FC9}" type="pres">
      <dgm:prSet presAssocID="{AF6F2A01-EC91-41F9-8C74-06FBD9889CBF}" presName="imag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649F8C7-AF2B-4FE0-BC14-8A9C937E9A05}" type="pres">
      <dgm:prSet presAssocID="{AF6F2A01-EC91-41F9-8C74-06FBD9889CBF}" presName="childNode" presStyleLbl="node1" presStyleIdx="0" presStyleCnt="1" custScaleX="108018" custScaleY="12820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287FCA0-7A07-4468-B4B1-B97DBB14407E}" type="pres">
      <dgm:prSet presAssocID="{AF6F2A01-EC91-41F9-8C74-06FBD9889CBF}" presName="parentNode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B44983F-78F8-41FA-BBD1-57AB256C28A4}" type="presOf" srcId="{214AD9FA-F8FA-43CF-A837-D54F88B2C29C}" destId="{F649F8C7-AF2B-4FE0-BC14-8A9C937E9A05}" srcOrd="0" destOrd="1" presId="urn:microsoft.com/office/officeart/2005/8/layout/hList2"/>
    <dgm:cxn modelId="{00B8101A-3E53-4FF1-A99F-71144F3A23F6}" type="presOf" srcId="{CDD20DC3-64BF-4106-86FA-BFBD9642F3BC}" destId="{CAD68426-352D-4BB1-A0AA-28E50DEDA4ED}" srcOrd="0" destOrd="0" presId="urn:microsoft.com/office/officeart/2005/8/layout/hList2"/>
    <dgm:cxn modelId="{24D3F5F2-4A43-4D4B-B946-6576EB8ABE7C}" srcId="{AF6F2A01-EC91-41F9-8C74-06FBD9889CBF}" destId="{8B71B41F-413D-43F5-9942-EC18F259C7B4}" srcOrd="0" destOrd="0" parTransId="{61DE6395-DBE3-4D4D-BD9F-313FB77295B0}" sibTransId="{BA889A4F-AC10-4039-B2D6-D8AC3B2251C1}"/>
    <dgm:cxn modelId="{1459F34D-92DA-4003-83D7-0B997D31FBD0}" srcId="{CDD20DC3-64BF-4106-86FA-BFBD9642F3BC}" destId="{AF6F2A01-EC91-41F9-8C74-06FBD9889CBF}" srcOrd="0" destOrd="0" parTransId="{E761C484-C675-461D-98F8-9959EB5634CD}" sibTransId="{99BBA857-3D89-43AF-8A4E-04E9B5F1996A}"/>
    <dgm:cxn modelId="{42F35093-C2DC-44D2-90B1-CC217E72E99B}" srcId="{AF6F2A01-EC91-41F9-8C74-06FBD9889CBF}" destId="{214AD9FA-F8FA-43CF-A837-D54F88B2C29C}" srcOrd="1" destOrd="0" parTransId="{1D3843FD-B9D8-4092-930B-F880065A027D}" sibTransId="{5ED5FE10-A0E2-473E-90E5-E2CDE644AD1D}"/>
    <dgm:cxn modelId="{E8A4CC6A-82F0-4E7B-AB20-1D2A86BFAEB2}" type="presOf" srcId="{AF6F2A01-EC91-41F9-8C74-06FBD9889CBF}" destId="{9287FCA0-7A07-4468-B4B1-B97DBB14407E}" srcOrd="0" destOrd="0" presId="urn:microsoft.com/office/officeart/2005/8/layout/hList2"/>
    <dgm:cxn modelId="{4D51598F-F613-4C31-BD89-A4AC1EF49ADF}" type="presOf" srcId="{8B71B41F-413D-43F5-9942-EC18F259C7B4}" destId="{F649F8C7-AF2B-4FE0-BC14-8A9C937E9A05}" srcOrd="0" destOrd="0" presId="urn:microsoft.com/office/officeart/2005/8/layout/hList2"/>
    <dgm:cxn modelId="{25E3190C-AEC9-44C5-AEEA-242ED2CB5A9C}" type="presParOf" srcId="{CAD68426-352D-4BB1-A0AA-28E50DEDA4ED}" destId="{9D1B6F29-DC36-46FA-9450-368B8AA7A0BA}" srcOrd="0" destOrd="0" presId="urn:microsoft.com/office/officeart/2005/8/layout/hList2"/>
    <dgm:cxn modelId="{D5C222D1-F401-4A6F-BFFF-9F640F7E188A}" type="presParOf" srcId="{9D1B6F29-DC36-46FA-9450-368B8AA7A0BA}" destId="{7084FDFA-551B-48B2-B634-F8FB02DF5FC9}" srcOrd="0" destOrd="0" presId="urn:microsoft.com/office/officeart/2005/8/layout/hList2"/>
    <dgm:cxn modelId="{703DAB9C-1EB7-4F39-A07E-ACC13AD49A95}" type="presParOf" srcId="{9D1B6F29-DC36-46FA-9450-368B8AA7A0BA}" destId="{F649F8C7-AF2B-4FE0-BC14-8A9C937E9A05}" srcOrd="1" destOrd="0" presId="urn:microsoft.com/office/officeart/2005/8/layout/hList2"/>
    <dgm:cxn modelId="{1E804BD9-0BAE-46EF-AAF4-C9899D87C96E}" type="presParOf" srcId="{9D1B6F29-DC36-46FA-9450-368B8AA7A0BA}" destId="{9287FCA0-7A07-4468-B4B1-B97DBB14407E}" srcOrd="2" destOrd="0" presId="urn:microsoft.com/office/officeart/2005/8/layout/hList2"/>
  </dgm:cxnLst>
  <dgm:bg/>
  <dgm:whole/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B282C1D9-21FA-434B-AB8C-210D72C643F6}" type="doc">
      <dgm:prSet loTypeId="urn:microsoft.com/office/officeart/2005/8/layout/vList2" loCatId="list" qsTypeId="urn:microsoft.com/office/officeart/2005/8/quickstyle/3d6" qsCatId="3D" csTypeId="urn:microsoft.com/office/officeart/2005/8/colors/accent6_2" csCatId="accent6" phldr="1"/>
      <dgm:spPr/>
      <dgm:t>
        <a:bodyPr/>
        <a:lstStyle/>
        <a:p>
          <a:endParaRPr lang="tr-TR"/>
        </a:p>
      </dgm:t>
    </dgm:pt>
    <dgm:pt modelId="{A4FC07BF-02F7-4BEC-8201-03920EAF59B3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İYİ PARTİ BURSA MİLLETVEKİLİ İSMAİL TATLIOĞLU, İYİ PARTİ SAMSUN MİLLETVEKİLİ ERHAN USTA VE BERABERİNDEKİ HEYET BORSAMIZI ZİYARET ETTİ</a:t>
          </a:r>
          <a:endParaRPr lang="tr-TR" dirty="0"/>
        </a:p>
      </dgm:t>
    </dgm:pt>
    <dgm:pt modelId="{C72A68AA-4E9C-4364-8DCE-5DA859C7A9F4}" type="parTrans" cxnId="{BB88FB91-1F0C-4733-BD20-F422319938DC}">
      <dgm:prSet/>
      <dgm:spPr/>
      <dgm:t>
        <a:bodyPr/>
        <a:lstStyle/>
        <a:p>
          <a:endParaRPr lang="tr-TR"/>
        </a:p>
      </dgm:t>
    </dgm:pt>
    <dgm:pt modelId="{0C178C37-AF15-40D7-BD2A-DB7367406E11}" type="sibTrans" cxnId="{BB88FB91-1F0C-4733-BD20-F422319938DC}">
      <dgm:prSet/>
      <dgm:spPr/>
      <dgm:t>
        <a:bodyPr/>
        <a:lstStyle/>
        <a:p>
          <a:endParaRPr lang="tr-TR"/>
        </a:p>
      </dgm:t>
    </dgm:pt>
    <dgm:pt modelId="{8613800D-F013-497F-A360-4237F586A70C}" type="pres">
      <dgm:prSet presAssocID="{B282C1D9-21FA-434B-AB8C-210D72C643F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96A6CA0-F672-42D4-ACA3-067E0A254DEB}" type="pres">
      <dgm:prSet presAssocID="{A4FC07BF-02F7-4BEC-8201-03920EAF59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9A620EEA-5B87-4670-A5DD-97F9B4E3730F}" type="presOf" srcId="{A4FC07BF-02F7-4BEC-8201-03920EAF59B3}" destId="{996A6CA0-F672-42D4-ACA3-067E0A254DEB}" srcOrd="0" destOrd="0" presId="urn:microsoft.com/office/officeart/2005/8/layout/vList2"/>
    <dgm:cxn modelId="{768850FD-5651-474E-8ACF-ABD01CEA4EBE}" type="presOf" srcId="{B282C1D9-21FA-434B-AB8C-210D72C643F6}" destId="{8613800D-F013-497F-A360-4237F586A70C}" srcOrd="0" destOrd="0" presId="urn:microsoft.com/office/officeart/2005/8/layout/vList2"/>
    <dgm:cxn modelId="{BB88FB91-1F0C-4733-BD20-F422319938DC}" srcId="{B282C1D9-21FA-434B-AB8C-210D72C643F6}" destId="{A4FC07BF-02F7-4BEC-8201-03920EAF59B3}" srcOrd="0" destOrd="0" parTransId="{C72A68AA-4E9C-4364-8DCE-5DA859C7A9F4}" sibTransId="{0C178C37-AF15-40D7-BD2A-DB7367406E11}"/>
    <dgm:cxn modelId="{ABB8F2CD-DB14-4833-9F96-BE3FE7D80DD5}" type="presParOf" srcId="{8613800D-F013-497F-A360-4237F586A70C}" destId="{996A6CA0-F672-42D4-ACA3-067E0A254DEB}" srcOrd="0" destOrd="0" presId="urn:microsoft.com/office/officeart/2005/8/layout/vList2"/>
  </dgm:cxnLst>
  <dgm:bg/>
  <dgm:whole/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287EC7B4-CC11-4DD9-9BF8-A1A822EC5AB7}" type="doc">
      <dgm:prSet loTypeId="urn:microsoft.com/office/officeart/2005/8/layout/hList7" loCatId="list" qsTypeId="urn:microsoft.com/office/officeart/2005/8/quickstyle/3d7" qsCatId="3D" csTypeId="urn:microsoft.com/office/officeart/2005/8/colors/accent5_4" csCatId="accent5" phldr="1"/>
      <dgm:spPr/>
    </dgm:pt>
    <dgm:pt modelId="{9D6A90F1-CB1B-43D4-9CF1-3158594FF957}">
      <dgm:prSet phldrT="[Metin]"/>
      <dgm:spPr/>
      <dgm:t>
        <a:bodyPr/>
        <a:lstStyle/>
        <a:p>
          <a:r>
            <a:rPr lang="tr-TR" b="1" dirty="0" smtClean="0"/>
            <a:t>EYLÜL-2021 FAALİYETLERİMİZ</a:t>
          </a:r>
          <a:endParaRPr lang="tr-TR" b="1" dirty="0"/>
        </a:p>
      </dgm:t>
    </dgm:pt>
    <dgm:pt modelId="{C027D90C-00A2-484A-A536-3E3103915CFA}" type="parTrans" cxnId="{2F5A87F1-66D2-4D39-A919-78C415921234}">
      <dgm:prSet/>
      <dgm:spPr/>
      <dgm:t>
        <a:bodyPr/>
        <a:lstStyle/>
        <a:p>
          <a:endParaRPr lang="tr-TR"/>
        </a:p>
      </dgm:t>
    </dgm:pt>
    <dgm:pt modelId="{8680CE53-D6B9-4B52-8BF9-F84ABD0F72EC}" type="sibTrans" cxnId="{2F5A87F1-66D2-4D39-A919-78C415921234}">
      <dgm:prSet/>
      <dgm:spPr/>
      <dgm:t>
        <a:bodyPr/>
        <a:lstStyle/>
        <a:p>
          <a:endParaRPr lang="tr-TR"/>
        </a:p>
      </dgm:t>
    </dgm:pt>
    <dgm:pt modelId="{0FAE3098-3EA3-4726-8D9B-9C35A37DAD9F}" type="pres">
      <dgm:prSet presAssocID="{287EC7B4-CC11-4DD9-9BF8-A1A822EC5AB7}" presName="Name0" presStyleCnt="0">
        <dgm:presLayoutVars>
          <dgm:dir/>
          <dgm:resizeHandles val="exact"/>
        </dgm:presLayoutVars>
      </dgm:prSet>
      <dgm:spPr/>
    </dgm:pt>
    <dgm:pt modelId="{63CCB3CD-F8D5-4DD4-8ACD-850F0306117F}" type="pres">
      <dgm:prSet presAssocID="{287EC7B4-CC11-4DD9-9BF8-A1A822EC5AB7}" presName="fgShape" presStyleLbl="fgShp" presStyleIdx="0" presStyleCnt="1"/>
      <dgm:spPr/>
    </dgm:pt>
    <dgm:pt modelId="{8C109321-0AAD-4DED-A430-78A8F849C8B7}" type="pres">
      <dgm:prSet presAssocID="{287EC7B4-CC11-4DD9-9BF8-A1A822EC5AB7}" presName="linComp" presStyleCnt="0"/>
      <dgm:spPr/>
    </dgm:pt>
    <dgm:pt modelId="{E27ABA5E-EBAC-4350-8D93-394888141174}" type="pres">
      <dgm:prSet presAssocID="{9D6A90F1-CB1B-43D4-9CF1-3158594FF957}" presName="compNode" presStyleCnt="0"/>
      <dgm:spPr/>
    </dgm:pt>
    <dgm:pt modelId="{E1FCC63B-B7CE-40DB-A9EF-02B04D800BBD}" type="pres">
      <dgm:prSet presAssocID="{9D6A90F1-CB1B-43D4-9CF1-3158594FF957}" presName="bkgdShape" presStyleLbl="node1" presStyleIdx="0" presStyleCnt="1" custLinFactNeighborX="-21485" custLinFactNeighborY="42969"/>
      <dgm:spPr/>
      <dgm:t>
        <a:bodyPr/>
        <a:lstStyle/>
        <a:p>
          <a:endParaRPr lang="tr-TR"/>
        </a:p>
      </dgm:t>
    </dgm:pt>
    <dgm:pt modelId="{A1016EF3-4F50-445D-8E0C-F90582E0CA19}" type="pres">
      <dgm:prSet presAssocID="{9D6A90F1-CB1B-43D4-9CF1-3158594FF957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C9DDE39-FC6D-40D9-B96D-35428E0B19E0}" type="pres">
      <dgm:prSet presAssocID="{9D6A90F1-CB1B-43D4-9CF1-3158594FF957}" presName="invisiNode" presStyleLbl="node1" presStyleIdx="0" presStyleCnt="1"/>
      <dgm:spPr/>
    </dgm:pt>
    <dgm:pt modelId="{9289E308-40FF-4650-8FE6-B5E8C9466962}" type="pres">
      <dgm:prSet presAssocID="{9D6A90F1-CB1B-43D4-9CF1-3158594FF957}" presName="imagNod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6DA61AE0-55C2-476C-B190-C8BE659F3675}" type="presOf" srcId="{9D6A90F1-CB1B-43D4-9CF1-3158594FF957}" destId="{E1FCC63B-B7CE-40DB-A9EF-02B04D800BBD}" srcOrd="0" destOrd="0" presId="urn:microsoft.com/office/officeart/2005/8/layout/hList7"/>
    <dgm:cxn modelId="{2F5A87F1-66D2-4D39-A919-78C415921234}" srcId="{287EC7B4-CC11-4DD9-9BF8-A1A822EC5AB7}" destId="{9D6A90F1-CB1B-43D4-9CF1-3158594FF957}" srcOrd="0" destOrd="0" parTransId="{C027D90C-00A2-484A-A536-3E3103915CFA}" sibTransId="{8680CE53-D6B9-4B52-8BF9-F84ABD0F72EC}"/>
    <dgm:cxn modelId="{30B001A6-737C-4BB5-A577-EA90D67DD6D1}" type="presOf" srcId="{9D6A90F1-CB1B-43D4-9CF1-3158594FF957}" destId="{A1016EF3-4F50-445D-8E0C-F90582E0CA19}" srcOrd="1" destOrd="0" presId="urn:microsoft.com/office/officeart/2005/8/layout/hList7"/>
    <dgm:cxn modelId="{AB803E2D-7134-4DF6-86F2-C41A7089D5C6}" type="presOf" srcId="{287EC7B4-CC11-4DD9-9BF8-A1A822EC5AB7}" destId="{0FAE3098-3EA3-4726-8D9B-9C35A37DAD9F}" srcOrd="0" destOrd="0" presId="urn:microsoft.com/office/officeart/2005/8/layout/hList7"/>
    <dgm:cxn modelId="{B1391A4D-6271-4AFD-8042-C2599AAE7B2E}" type="presParOf" srcId="{0FAE3098-3EA3-4726-8D9B-9C35A37DAD9F}" destId="{63CCB3CD-F8D5-4DD4-8ACD-850F0306117F}" srcOrd="0" destOrd="0" presId="urn:microsoft.com/office/officeart/2005/8/layout/hList7"/>
    <dgm:cxn modelId="{451C3785-8B0F-499C-9390-C2129381139E}" type="presParOf" srcId="{0FAE3098-3EA3-4726-8D9B-9C35A37DAD9F}" destId="{8C109321-0AAD-4DED-A430-78A8F849C8B7}" srcOrd="1" destOrd="0" presId="urn:microsoft.com/office/officeart/2005/8/layout/hList7"/>
    <dgm:cxn modelId="{E2F6C0A7-216F-4C39-AFDE-5340A6CDF2E0}" type="presParOf" srcId="{8C109321-0AAD-4DED-A430-78A8F849C8B7}" destId="{E27ABA5E-EBAC-4350-8D93-394888141174}" srcOrd="0" destOrd="0" presId="urn:microsoft.com/office/officeart/2005/8/layout/hList7"/>
    <dgm:cxn modelId="{AA04C1C3-5F57-41B2-A982-40963AE8EF91}" type="presParOf" srcId="{E27ABA5E-EBAC-4350-8D93-394888141174}" destId="{E1FCC63B-B7CE-40DB-A9EF-02B04D800BBD}" srcOrd="0" destOrd="0" presId="urn:microsoft.com/office/officeart/2005/8/layout/hList7"/>
    <dgm:cxn modelId="{430189A3-1130-44E2-A02B-62F008D4DF8C}" type="presParOf" srcId="{E27ABA5E-EBAC-4350-8D93-394888141174}" destId="{A1016EF3-4F50-445D-8E0C-F90582E0CA19}" srcOrd="1" destOrd="0" presId="urn:microsoft.com/office/officeart/2005/8/layout/hList7"/>
    <dgm:cxn modelId="{6D412894-A169-40EA-9D16-BF0835C3CAAC}" type="presParOf" srcId="{E27ABA5E-EBAC-4350-8D93-394888141174}" destId="{0C9DDE39-FC6D-40D9-B96D-35428E0B19E0}" srcOrd="2" destOrd="0" presId="urn:microsoft.com/office/officeart/2005/8/layout/hList7"/>
    <dgm:cxn modelId="{B6627684-4654-4075-BCBA-1AD319BCB4D9}" type="presParOf" srcId="{E27ABA5E-EBAC-4350-8D93-394888141174}" destId="{9289E308-40FF-4650-8FE6-B5E8C9466962}" srcOrd="3" destOrd="0" presId="urn:microsoft.com/office/officeart/2005/8/layout/hList7"/>
  </dgm:cxnLst>
  <dgm:bg/>
  <dgm:whole/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A40BE182-9834-4925-983D-7080F82C057C}" type="doc">
      <dgm:prSet loTypeId="urn:microsoft.com/office/officeart/2005/8/layout/vList2" loCatId="list" qsTypeId="urn:microsoft.com/office/officeart/2005/8/quickstyle/3d6" qsCatId="3D" csTypeId="urn:microsoft.com/office/officeart/2005/8/colors/accent5_4" csCatId="accent5" phldr="1"/>
      <dgm:spPr/>
      <dgm:t>
        <a:bodyPr/>
        <a:lstStyle/>
        <a:p>
          <a:endParaRPr lang="tr-TR"/>
        </a:p>
      </dgm:t>
    </dgm:pt>
    <dgm:pt modelId="{EF95E528-185D-4B41-88F3-17A6FC3B5303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KARACABEY CUMHURİYET BAŞSAVCISI SADULLAH GÜMÜŞ, İLÇE EMNİYET MÜDÜRÜ SAKİP YALTA, İLÇE JANDARMA KOMUTANI ERDAL AKTAŞ VE ÜSTEĞMEN YALÇIN ALKAYA BORSAMIZA ZİYARETTE BULUNDULAR</a:t>
          </a:r>
          <a:endParaRPr lang="tr-TR" dirty="0"/>
        </a:p>
      </dgm:t>
    </dgm:pt>
    <dgm:pt modelId="{972638DC-61FB-4585-BFD9-35750D7055A2}" type="parTrans" cxnId="{5AA57D06-D8CE-4B26-8035-DC759876A9FE}">
      <dgm:prSet/>
      <dgm:spPr/>
      <dgm:t>
        <a:bodyPr/>
        <a:lstStyle/>
        <a:p>
          <a:endParaRPr lang="tr-TR"/>
        </a:p>
      </dgm:t>
    </dgm:pt>
    <dgm:pt modelId="{69DC5930-F8D4-4B28-9D13-4D187980C021}" type="sibTrans" cxnId="{5AA57D06-D8CE-4B26-8035-DC759876A9FE}">
      <dgm:prSet/>
      <dgm:spPr/>
      <dgm:t>
        <a:bodyPr/>
        <a:lstStyle/>
        <a:p>
          <a:endParaRPr lang="tr-TR"/>
        </a:p>
      </dgm:t>
    </dgm:pt>
    <dgm:pt modelId="{07E21BAF-EC03-41AC-A4C1-0176047F3BA4}" type="pres">
      <dgm:prSet presAssocID="{A40BE182-9834-4925-983D-7080F82C05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3F385DDF-793E-4624-8E9A-DB39AA3C0853}" type="pres">
      <dgm:prSet presAssocID="{EF95E528-185D-4B41-88F3-17A6FC3B530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CA89E818-CE68-4C2B-9AEB-9AF58D095A7B}" type="presOf" srcId="{A40BE182-9834-4925-983D-7080F82C057C}" destId="{07E21BAF-EC03-41AC-A4C1-0176047F3BA4}" srcOrd="0" destOrd="0" presId="urn:microsoft.com/office/officeart/2005/8/layout/vList2"/>
    <dgm:cxn modelId="{5AA57D06-D8CE-4B26-8035-DC759876A9FE}" srcId="{A40BE182-9834-4925-983D-7080F82C057C}" destId="{EF95E528-185D-4B41-88F3-17A6FC3B5303}" srcOrd="0" destOrd="0" parTransId="{972638DC-61FB-4585-BFD9-35750D7055A2}" sibTransId="{69DC5930-F8D4-4B28-9D13-4D187980C021}"/>
    <dgm:cxn modelId="{BD3C7105-0915-4C32-B8E0-97CF87A76F1B}" type="presOf" srcId="{EF95E528-185D-4B41-88F3-17A6FC3B5303}" destId="{3F385DDF-793E-4624-8E9A-DB39AA3C0853}" srcOrd="0" destOrd="0" presId="urn:microsoft.com/office/officeart/2005/8/layout/vList2"/>
    <dgm:cxn modelId="{92AF03C5-66F4-429E-BAB5-CF050F4AC150}" type="presParOf" srcId="{07E21BAF-EC03-41AC-A4C1-0176047F3BA4}" destId="{3F385DDF-793E-4624-8E9A-DB39AA3C0853}" srcOrd="0" destOrd="0" presId="urn:microsoft.com/office/officeart/2005/8/layout/vList2"/>
  </dgm:cxnLst>
  <dgm:bg/>
  <dgm:whole/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3D5F9811-3FD7-477F-A2B8-30BE5A21419E}" type="doc">
      <dgm:prSet loTypeId="urn:microsoft.com/office/officeart/2005/8/layout/vList2" loCatId="list" qsTypeId="urn:microsoft.com/office/officeart/2005/8/quickstyle/3d6" qsCatId="3D" csTypeId="urn:microsoft.com/office/officeart/2005/8/colors/accent5_3" csCatId="accent5" phldr="1"/>
      <dgm:spPr/>
      <dgm:t>
        <a:bodyPr/>
        <a:lstStyle/>
        <a:p>
          <a:endParaRPr lang="tr-TR"/>
        </a:p>
      </dgm:t>
    </dgm:pt>
    <dgm:pt modelId="{F791E18A-90F4-4622-B5CF-921876722CB6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HARMANLI TARIM ŞENLİĞİ</a:t>
          </a:r>
          <a:endParaRPr lang="tr-TR" dirty="0"/>
        </a:p>
      </dgm:t>
    </dgm:pt>
    <dgm:pt modelId="{60B2A121-18E9-4F86-A6CB-766272F00EF0}" type="parTrans" cxnId="{BC130516-6FC1-4DCB-B980-28447304BD57}">
      <dgm:prSet/>
      <dgm:spPr/>
      <dgm:t>
        <a:bodyPr/>
        <a:lstStyle/>
        <a:p>
          <a:endParaRPr lang="tr-TR"/>
        </a:p>
      </dgm:t>
    </dgm:pt>
    <dgm:pt modelId="{CE7B213A-358E-4325-B208-518420D3109A}" type="sibTrans" cxnId="{BC130516-6FC1-4DCB-B980-28447304BD57}">
      <dgm:prSet/>
      <dgm:spPr/>
      <dgm:t>
        <a:bodyPr/>
        <a:lstStyle/>
        <a:p>
          <a:endParaRPr lang="tr-TR"/>
        </a:p>
      </dgm:t>
    </dgm:pt>
    <dgm:pt modelId="{A8B3D80F-3C9C-4382-9156-5E775A8989D6}" type="pres">
      <dgm:prSet presAssocID="{3D5F9811-3FD7-477F-A2B8-30BE5A21419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E81B705-30BF-4C3D-A07C-E45776901E4F}" type="pres">
      <dgm:prSet presAssocID="{F791E18A-90F4-4622-B5CF-921876722CB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DFD26D5-3144-4558-865B-350620CDE070}" type="presOf" srcId="{F791E18A-90F4-4622-B5CF-921876722CB6}" destId="{6E81B705-30BF-4C3D-A07C-E45776901E4F}" srcOrd="0" destOrd="0" presId="urn:microsoft.com/office/officeart/2005/8/layout/vList2"/>
    <dgm:cxn modelId="{BC130516-6FC1-4DCB-B980-28447304BD57}" srcId="{3D5F9811-3FD7-477F-A2B8-30BE5A21419E}" destId="{F791E18A-90F4-4622-B5CF-921876722CB6}" srcOrd="0" destOrd="0" parTransId="{60B2A121-18E9-4F86-A6CB-766272F00EF0}" sibTransId="{CE7B213A-358E-4325-B208-518420D3109A}"/>
    <dgm:cxn modelId="{4E2CAE8E-CCDC-4CAD-80A7-8C070A2714EF}" type="presOf" srcId="{3D5F9811-3FD7-477F-A2B8-30BE5A21419E}" destId="{A8B3D80F-3C9C-4382-9156-5E775A8989D6}" srcOrd="0" destOrd="0" presId="urn:microsoft.com/office/officeart/2005/8/layout/vList2"/>
    <dgm:cxn modelId="{69FAC877-500D-4FA6-9427-62ED7D6BA83F}" type="presParOf" srcId="{A8B3D80F-3C9C-4382-9156-5E775A8989D6}" destId="{6E81B705-30BF-4C3D-A07C-E45776901E4F}" srcOrd="0" destOrd="0" presId="urn:microsoft.com/office/officeart/2005/8/layout/vList2"/>
  </dgm:cxnLst>
  <dgm:bg/>
  <dgm:whole/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D1CB7D21-AF27-40DB-B43F-105ACBFB72F3}" type="doc">
      <dgm:prSet loTypeId="urn:microsoft.com/office/officeart/2005/8/layout/vList2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9D6A61D7-A969-42BE-894C-513529CCE09F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BAŞKANIMIZDAN KARACABEY BELEDİYE BAŞKANI ALİ ÖZKAN’A ZİYARET</a:t>
          </a:r>
          <a:endParaRPr lang="tr-TR" dirty="0"/>
        </a:p>
      </dgm:t>
    </dgm:pt>
    <dgm:pt modelId="{E544C822-C49C-4C1B-8FB3-7AD3BFCDCF9B}" type="parTrans" cxnId="{58BDFFA7-B967-4B36-9AC9-812F6F66F947}">
      <dgm:prSet/>
      <dgm:spPr/>
      <dgm:t>
        <a:bodyPr/>
        <a:lstStyle/>
        <a:p>
          <a:endParaRPr lang="tr-TR"/>
        </a:p>
      </dgm:t>
    </dgm:pt>
    <dgm:pt modelId="{D496814F-7A08-403F-8246-31874DB6A058}" type="sibTrans" cxnId="{58BDFFA7-B967-4B36-9AC9-812F6F66F947}">
      <dgm:prSet/>
      <dgm:spPr/>
      <dgm:t>
        <a:bodyPr/>
        <a:lstStyle/>
        <a:p>
          <a:endParaRPr lang="tr-TR"/>
        </a:p>
      </dgm:t>
    </dgm:pt>
    <dgm:pt modelId="{7BE847D1-5C94-44AF-87A1-69ED8CC4E0B4}" type="pres">
      <dgm:prSet presAssocID="{D1CB7D21-AF27-40DB-B43F-105ACBFB72F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0353B8D-2CC0-4ED8-A0B3-2B215EB10180}" type="pres">
      <dgm:prSet presAssocID="{9D6A61D7-A969-42BE-894C-513529CCE09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8BDFFA7-B967-4B36-9AC9-812F6F66F947}" srcId="{D1CB7D21-AF27-40DB-B43F-105ACBFB72F3}" destId="{9D6A61D7-A969-42BE-894C-513529CCE09F}" srcOrd="0" destOrd="0" parTransId="{E544C822-C49C-4C1B-8FB3-7AD3BFCDCF9B}" sibTransId="{D496814F-7A08-403F-8246-31874DB6A058}"/>
    <dgm:cxn modelId="{76BD1B29-0AB5-4AAB-B599-B39422B7871E}" type="presOf" srcId="{9D6A61D7-A969-42BE-894C-513529CCE09F}" destId="{F0353B8D-2CC0-4ED8-A0B3-2B215EB10180}" srcOrd="0" destOrd="0" presId="urn:microsoft.com/office/officeart/2005/8/layout/vList2"/>
    <dgm:cxn modelId="{67B9ACF4-6D34-4598-B144-1532D9E6D9D7}" type="presOf" srcId="{D1CB7D21-AF27-40DB-B43F-105ACBFB72F3}" destId="{7BE847D1-5C94-44AF-87A1-69ED8CC4E0B4}" srcOrd="0" destOrd="0" presId="urn:microsoft.com/office/officeart/2005/8/layout/vList2"/>
    <dgm:cxn modelId="{3743A552-DC05-4216-91A4-C17F57E7CA35}" type="presParOf" srcId="{7BE847D1-5C94-44AF-87A1-69ED8CC4E0B4}" destId="{F0353B8D-2CC0-4ED8-A0B3-2B215EB10180}" srcOrd="0" destOrd="0" presId="urn:microsoft.com/office/officeart/2005/8/layout/vList2"/>
  </dgm:cxnLst>
  <dgm:bg/>
  <dgm:whole/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2C44D188-A2B0-4681-A2D7-6A1257DD8175}" type="doc">
      <dgm:prSet loTypeId="urn:microsoft.com/office/officeart/2005/8/layout/vList2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ED9BD6B6-F6BF-474D-85F2-149E415BB3FA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KARACABEY TİCARET BORSASI CUMHURİYET İLKOKULU TEMEL ATMA TÖRENİ</a:t>
          </a:r>
          <a:endParaRPr lang="tr-TR" dirty="0"/>
        </a:p>
      </dgm:t>
    </dgm:pt>
    <dgm:pt modelId="{65F259F3-0522-4F43-9308-39F0C9F9641D}" type="parTrans" cxnId="{648773DA-A17F-4A94-8F57-4E4D0D123CAD}">
      <dgm:prSet/>
      <dgm:spPr/>
      <dgm:t>
        <a:bodyPr/>
        <a:lstStyle/>
        <a:p>
          <a:endParaRPr lang="tr-TR"/>
        </a:p>
      </dgm:t>
    </dgm:pt>
    <dgm:pt modelId="{0FB4186F-2913-479D-9C9E-B94C8172D339}" type="sibTrans" cxnId="{648773DA-A17F-4A94-8F57-4E4D0D123CAD}">
      <dgm:prSet/>
      <dgm:spPr/>
      <dgm:t>
        <a:bodyPr/>
        <a:lstStyle/>
        <a:p>
          <a:endParaRPr lang="tr-TR"/>
        </a:p>
      </dgm:t>
    </dgm:pt>
    <dgm:pt modelId="{CB5EC376-C4C5-4D73-AC1E-D9E088C70EF4}" type="pres">
      <dgm:prSet presAssocID="{2C44D188-A2B0-4681-A2D7-6A1257DD81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9E320B3-1742-449A-91F9-5F3CD36121F4}" type="pres">
      <dgm:prSet presAssocID="{ED9BD6B6-F6BF-474D-85F2-149E415BB3F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B8D8A9E-AF75-46C5-8F2A-4D129A0A1A16}" type="presOf" srcId="{ED9BD6B6-F6BF-474D-85F2-149E415BB3FA}" destId="{A9E320B3-1742-449A-91F9-5F3CD36121F4}" srcOrd="0" destOrd="0" presId="urn:microsoft.com/office/officeart/2005/8/layout/vList2"/>
    <dgm:cxn modelId="{82B6147A-4FAD-4950-A76F-0D53D61D84AE}" type="presOf" srcId="{2C44D188-A2B0-4681-A2D7-6A1257DD8175}" destId="{CB5EC376-C4C5-4D73-AC1E-D9E088C70EF4}" srcOrd="0" destOrd="0" presId="urn:microsoft.com/office/officeart/2005/8/layout/vList2"/>
    <dgm:cxn modelId="{648773DA-A17F-4A94-8F57-4E4D0D123CAD}" srcId="{2C44D188-A2B0-4681-A2D7-6A1257DD8175}" destId="{ED9BD6B6-F6BF-474D-85F2-149E415BB3FA}" srcOrd="0" destOrd="0" parTransId="{65F259F3-0522-4F43-9308-39F0C9F9641D}" sibTransId="{0FB4186F-2913-479D-9C9E-B94C8172D339}"/>
    <dgm:cxn modelId="{79B4BE47-A152-48E9-8874-1A3A1D6761A2}" type="presParOf" srcId="{CB5EC376-C4C5-4D73-AC1E-D9E088C70EF4}" destId="{A9E320B3-1742-449A-91F9-5F3CD36121F4}" srcOrd="0" destOrd="0" presId="urn:microsoft.com/office/officeart/2005/8/layout/vList2"/>
  </dgm:cxnLst>
  <dgm:bg/>
  <dgm:whole/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2C44D188-A2B0-4681-A2D7-6A1257DD8175}" type="doc">
      <dgm:prSet loTypeId="urn:microsoft.com/office/officeart/2005/8/layout/vList2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ED9BD6B6-F6BF-474D-85F2-149E415BB3FA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KARACABEY TİCARET BORSASI CUMHURİYET İLKOKULU TEMEL ATMA TÖRENİ</a:t>
          </a:r>
          <a:endParaRPr lang="tr-TR" dirty="0"/>
        </a:p>
      </dgm:t>
    </dgm:pt>
    <dgm:pt modelId="{65F259F3-0522-4F43-9308-39F0C9F9641D}" type="parTrans" cxnId="{648773DA-A17F-4A94-8F57-4E4D0D123CAD}">
      <dgm:prSet/>
      <dgm:spPr/>
      <dgm:t>
        <a:bodyPr/>
        <a:lstStyle/>
        <a:p>
          <a:endParaRPr lang="tr-TR"/>
        </a:p>
      </dgm:t>
    </dgm:pt>
    <dgm:pt modelId="{0FB4186F-2913-479D-9C9E-B94C8172D339}" type="sibTrans" cxnId="{648773DA-A17F-4A94-8F57-4E4D0D123CAD}">
      <dgm:prSet/>
      <dgm:spPr/>
      <dgm:t>
        <a:bodyPr/>
        <a:lstStyle/>
        <a:p>
          <a:endParaRPr lang="tr-TR"/>
        </a:p>
      </dgm:t>
    </dgm:pt>
    <dgm:pt modelId="{CB5EC376-C4C5-4D73-AC1E-D9E088C70EF4}" type="pres">
      <dgm:prSet presAssocID="{2C44D188-A2B0-4681-A2D7-6A1257DD81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9E320B3-1742-449A-91F9-5F3CD36121F4}" type="pres">
      <dgm:prSet presAssocID="{ED9BD6B6-F6BF-474D-85F2-149E415BB3F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43F4C04-37D3-4679-95A0-879DD953D3F2}" type="presOf" srcId="{ED9BD6B6-F6BF-474D-85F2-149E415BB3FA}" destId="{A9E320B3-1742-449A-91F9-5F3CD36121F4}" srcOrd="0" destOrd="0" presId="urn:microsoft.com/office/officeart/2005/8/layout/vList2"/>
    <dgm:cxn modelId="{EEEE1445-A3CE-412D-BB0F-25A4002E4729}" type="presOf" srcId="{2C44D188-A2B0-4681-A2D7-6A1257DD8175}" destId="{CB5EC376-C4C5-4D73-AC1E-D9E088C70EF4}" srcOrd="0" destOrd="0" presId="urn:microsoft.com/office/officeart/2005/8/layout/vList2"/>
    <dgm:cxn modelId="{648773DA-A17F-4A94-8F57-4E4D0D123CAD}" srcId="{2C44D188-A2B0-4681-A2D7-6A1257DD8175}" destId="{ED9BD6B6-F6BF-474D-85F2-149E415BB3FA}" srcOrd="0" destOrd="0" parTransId="{65F259F3-0522-4F43-9308-39F0C9F9641D}" sibTransId="{0FB4186F-2913-479D-9C9E-B94C8172D339}"/>
    <dgm:cxn modelId="{55838C20-443E-4A82-9A02-F9E697464BD8}" type="presParOf" srcId="{CB5EC376-C4C5-4D73-AC1E-D9E088C70EF4}" destId="{A9E320B3-1742-449A-91F9-5F3CD36121F4}" srcOrd="0" destOrd="0" presId="urn:microsoft.com/office/officeart/2005/8/layout/vList2"/>
  </dgm:cxnLst>
  <dgm:bg/>
  <dgm:whole/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2C44D188-A2B0-4681-A2D7-6A1257DD8175}" type="doc">
      <dgm:prSet loTypeId="urn:microsoft.com/office/officeart/2005/8/layout/vList2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ED9BD6B6-F6BF-474D-85F2-149E415BB3FA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KARACABEY TİCARET BORSASI CUMHURİYET İLKOKULU TEMEL ATMA TÖRENİ</a:t>
          </a:r>
          <a:endParaRPr lang="tr-TR" dirty="0"/>
        </a:p>
      </dgm:t>
    </dgm:pt>
    <dgm:pt modelId="{65F259F3-0522-4F43-9308-39F0C9F9641D}" type="parTrans" cxnId="{648773DA-A17F-4A94-8F57-4E4D0D123CAD}">
      <dgm:prSet/>
      <dgm:spPr/>
      <dgm:t>
        <a:bodyPr/>
        <a:lstStyle/>
        <a:p>
          <a:endParaRPr lang="tr-TR"/>
        </a:p>
      </dgm:t>
    </dgm:pt>
    <dgm:pt modelId="{0FB4186F-2913-479D-9C9E-B94C8172D339}" type="sibTrans" cxnId="{648773DA-A17F-4A94-8F57-4E4D0D123CAD}">
      <dgm:prSet/>
      <dgm:spPr/>
      <dgm:t>
        <a:bodyPr/>
        <a:lstStyle/>
        <a:p>
          <a:endParaRPr lang="tr-TR"/>
        </a:p>
      </dgm:t>
    </dgm:pt>
    <dgm:pt modelId="{CB5EC376-C4C5-4D73-AC1E-D9E088C70EF4}" type="pres">
      <dgm:prSet presAssocID="{2C44D188-A2B0-4681-A2D7-6A1257DD81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9E320B3-1742-449A-91F9-5F3CD36121F4}" type="pres">
      <dgm:prSet presAssocID="{ED9BD6B6-F6BF-474D-85F2-149E415BB3F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E5004CB-18AF-4BCB-9DF5-AC8BEDBFB6C1}" type="presOf" srcId="{ED9BD6B6-F6BF-474D-85F2-149E415BB3FA}" destId="{A9E320B3-1742-449A-91F9-5F3CD36121F4}" srcOrd="0" destOrd="0" presId="urn:microsoft.com/office/officeart/2005/8/layout/vList2"/>
    <dgm:cxn modelId="{648773DA-A17F-4A94-8F57-4E4D0D123CAD}" srcId="{2C44D188-A2B0-4681-A2D7-6A1257DD8175}" destId="{ED9BD6B6-F6BF-474D-85F2-149E415BB3FA}" srcOrd="0" destOrd="0" parTransId="{65F259F3-0522-4F43-9308-39F0C9F9641D}" sibTransId="{0FB4186F-2913-479D-9C9E-B94C8172D339}"/>
    <dgm:cxn modelId="{7FEA53F8-4857-47AF-BF53-ADBCCA844ABB}" type="presOf" srcId="{2C44D188-A2B0-4681-A2D7-6A1257DD8175}" destId="{CB5EC376-C4C5-4D73-AC1E-D9E088C70EF4}" srcOrd="0" destOrd="0" presId="urn:microsoft.com/office/officeart/2005/8/layout/vList2"/>
    <dgm:cxn modelId="{50D6FF8F-0451-4B9C-87FF-7FDEA56206DE}" type="presParOf" srcId="{CB5EC376-C4C5-4D73-AC1E-D9E088C70EF4}" destId="{A9E320B3-1742-449A-91F9-5F3CD36121F4}" srcOrd="0" destOrd="0" presId="urn:microsoft.com/office/officeart/2005/8/layout/vList2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87EC7B4-CC11-4DD9-9BF8-A1A822EC5AB7}" type="doc">
      <dgm:prSet loTypeId="urn:microsoft.com/office/officeart/2005/8/layout/hList7" loCatId="list" qsTypeId="urn:microsoft.com/office/officeart/2005/8/quickstyle/3d7" qsCatId="3D" csTypeId="urn:microsoft.com/office/officeart/2005/8/colors/accent1_5" csCatId="accent1" phldr="1"/>
      <dgm:spPr/>
    </dgm:pt>
    <dgm:pt modelId="{9D6A90F1-CB1B-43D4-9CF1-3158594FF957}">
      <dgm:prSet phldrT="[Metin]"/>
      <dgm:spPr/>
      <dgm:t>
        <a:bodyPr/>
        <a:lstStyle/>
        <a:p>
          <a:r>
            <a:rPr lang="tr-TR" b="1" dirty="0" smtClean="0"/>
            <a:t>ŞUBAT-2021 FAALİYETLERİMİZ</a:t>
          </a:r>
          <a:endParaRPr lang="tr-TR" b="1" dirty="0"/>
        </a:p>
      </dgm:t>
    </dgm:pt>
    <dgm:pt modelId="{C027D90C-00A2-484A-A536-3E3103915CFA}" type="parTrans" cxnId="{2F5A87F1-66D2-4D39-A919-78C415921234}">
      <dgm:prSet/>
      <dgm:spPr/>
      <dgm:t>
        <a:bodyPr/>
        <a:lstStyle/>
        <a:p>
          <a:endParaRPr lang="tr-TR"/>
        </a:p>
      </dgm:t>
    </dgm:pt>
    <dgm:pt modelId="{8680CE53-D6B9-4B52-8BF9-F84ABD0F72EC}" type="sibTrans" cxnId="{2F5A87F1-66D2-4D39-A919-78C415921234}">
      <dgm:prSet/>
      <dgm:spPr/>
      <dgm:t>
        <a:bodyPr/>
        <a:lstStyle/>
        <a:p>
          <a:endParaRPr lang="tr-TR"/>
        </a:p>
      </dgm:t>
    </dgm:pt>
    <dgm:pt modelId="{0FAE3098-3EA3-4726-8D9B-9C35A37DAD9F}" type="pres">
      <dgm:prSet presAssocID="{287EC7B4-CC11-4DD9-9BF8-A1A822EC5AB7}" presName="Name0" presStyleCnt="0">
        <dgm:presLayoutVars>
          <dgm:dir/>
          <dgm:resizeHandles val="exact"/>
        </dgm:presLayoutVars>
      </dgm:prSet>
      <dgm:spPr/>
    </dgm:pt>
    <dgm:pt modelId="{63CCB3CD-F8D5-4DD4-8ACD-850F0306117F}" type="pres">
      <dgm:prSet presAssocID="{287EC7B4-CC11-4DD9-9BF8-A1A822EC5AB7}" presName="fgShape" presStyleLbl="fgShp" presStyleIdx="0" presStyleCnt="1"/>
      <dgm:spPr/>
    </dgm:pt>
    <dgm:pt modelId="{8C109321-0AAD-4DED-A430-78A8F849C8B7}" type="pres">
      <dgm:prSet presAssocID="{287EC7B4-CC11-4DD9-9BF8-A1A822EC5AB7}" presName="linComp" presStyleCnt="0"/>
      <dgm:spPr/>
    </dgm:pt>
    <dgm:pt modelId="{E27ABA5E-EBAC-4350-8D93-394888141174}" type="pres">
      <dgm:prSet presAssocID="{9D6A90F1-CB1B-43D4-9CF1-3158594FF957}" presName="compNode" presStyleCnt="0"/>
      <dgm:spPr/>
    </dgm:pt>
    <dgm:pt modelId="{E1FCC63B-B7CE-40DB-A9EF-02B04D800BBD}" type="pres">
      <dgm:prSet presAssocID="{9D6A90F1-CB1B-43D4-9CF1-3158594FF957}" presName="bkgdShape" presStyleLbl="node1" presStyleIdx="0" presStyleCnt="1" custLinFactNeighborX="-21485" custLinFactNeighborY="42969"/>
      <dgm:spPr/>
      <dgm:t>
        <a:bodyPr/>
        <a:lstStyle/>
        <a:p>
          <a:endParaRPr lang="tr-TR"/>
        </a:p>
      </dgm:t>
    </dgm:pt>
    <dgm:pt modelId="{A1016EF3-4F50-445D-8E0C-F90582E0CA19}" type="pres">
      <dgm:prSet presAssocID="{9D6A90F1-CB1B-43D4-9CF1-3158594FF957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C9DDE39-FC6D-40D9-B96D-35428E0B19E0}" type="pres">
      <dgm:prSet presAssocID="{9D6A90F1-CB1B-43D4-9CF1-3158594FF957}" presName="invisiNode" presStyleLbl="node1" presStyleIdx="0" presStyleCnt="1"/>
      <dgm:spPr/>
    </dgm:pt>
    <dgm:pt modelId="{9289E308-40FF-4650-8FE6-B5E8C9466962}" type="pres">
      <dgm:prSet presAssocID="{9D6A90F1-CB1B-43D4-9CF1-3158594FF957}" presName="imagNod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C641E913-E763-42AC-BBBA-CC9BFE30DAF8}" type="presOf" srcId="{9D6A90F1-CB1B-43D4-9CF1-3158594FF957}" destId="{A1016EF3-4F50-445D-8E0C-F90582E0CA19}" srcOrd="1" destOrd="0" presId="urn:microsoft.com/office/officeart/2005/8/layout/hList7"/>
    <dgm:cxn modelId="{9E6E69A2-711C-48AB-9CB3-628CD47117C3}" type="presOf" srcId="{9D6A90F1-CB1B-43D4-9CF1-3158594FF957}" destId="{E1FCC63B-B7CE-40DB-A9EF-02B04D800BBD}" srcOrd="0" destOrd="0" presId="urn:microsoft.com/office/officeart/2005/8/layout/hList7"/>
    <dgm:cxn modelId="{2A00898D-FE63-4324-A842-B73D9601F5D3}" type="presOf" srcId="{287EC7B4-CC11-4DD9-9BF8-A1A822EC5AB7}" destId="{0FAE3098-3EA3-4726-8D9B-9C35A37DAD9F}" srcOrd="0" destOrd="0" presId="urn:microsoft.com/office/officeart/2005/8/layout/hList7"/>
    <dgm:cxn modelId="{2F5A87F1-66D2-4D39-A919-78C415921234}" srcId="{287EC7B4-CC11-4DD9-9BF8-A1A822EC5AB7}" destId="{9D6A90F1-CB1B-43D4-9CF1-3158594FF957}" srcOrd="0" destOrd="0" parTransId="{C027D90C-00A2-484A-A536-3E3103915CFA}" sibTransId="{8680CE53-D6B9-4B52-8BF9-F84ABD0F72EC}"/>
    <dgm:cxn modelId="{10F91A5F-8C69-485D-A38E-7B4135F8C7D9}" type="presParOf" srcId="{0FAE3098-3EA3-4726-8D9B-9C35A37DAD9F}" destId="{63CCB3CD-F8D5-4DD4-8ACD-850F0306117F}" srcOrd="0" destOrd="0" presId="urn:microsoft.com/office/officeart/2005/8/layout/hList7"/>
    <dgm:cxn modelId="{27D4888D-6A15-4D70-807E-9AB012E355B6}" type="presParOf" srcId="{0FAE3098-3EA3-4726-8D9B-9C35A37DAD9F}" destId="{8C109321-0AAD-4DED-A430-78A8F849C8B7}" srcOrd="1" destOrd="0" presId="urn:microsoft.com/office/officeart/2005/8/layout/hList7"/>
    <dgm:cxn modelId="{DBDE7EEC-B10D-42D2-9416-6D60E1C5D022}" type="presParOf" srcId="{8C109321-0AAD-4DED-A430-78A8F849C8B7}" destId="{E27ABA5E-EBAC-4350-8D93-394888141174}" srcOrd="0" destOrd="0" presId="urn:microsoft.com/office/officeart/2005/8/layout/hList7"/>
    <dgm:cxn modelId="{6DDF4F90-B9D6-457A-B544-C94F50CA29CB}" type="presParOf" srcId="{E27ABA5E-EBAC-4350-8D93-394888141174}" destId="{E1FCC63B-B7CE-40DB-A9EF-02B04D800BBD}" srcOrd="0" destOrd="0" presId="urn:microsoft.com/office/officeart/2005/8/layout/hList7"/>
    <dgm:cxn modelId="{7AB963ED-033E-463C-AECE-62034CD031C8}" type="presParOf" srcId="{E27ABA5E-EBAC-4350-8D93-394888141174}" destId="{A1016EF3-4F50-445D-8E0C-F90582E0CA19}" srcOrd="1" destOrd="0" presId="urn:microsoft.com/office/officeart/2005/8/layout/hList7"/>
    <dgm:cxn modelId="{AA7722EC-A490-4ABF-B047-C98B6521D8A5}" type="presParOf" srcId="{E27ABA5E-EBAC-4350-8D93-394888141174}" destId="{0C9DDE39-FC6D-40D9-B96D-35428E0B19E0}" srcOrd="2" destOrd="0" presId="urn:microsoft.com/office/officeart/2005/8/layout/hList7"/>
    <dgm:cxn modelId="{41710501-FD83-4228-86BA-FD3E7E66F9F4}" type="presParOf" srcId="{E27ABA5E-EBAC-4350-8D93-394888141174}" destId="{9289E308-40FF-4650-8FE6-B5E8C9466962}" srcOrd="3" destOrd="0" presId="urn:microsoft.com/office/officeart/2005/8/layout/hList7"/>
  </dgm:cxnLst>
  <dgm:bg/>
  <dgm:whole/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2C44D188-A2B0-4681-A2D7-6A1257DD8175}" type="doc">
      <dgm:prSet loTypeId="urn:microsoft.com/office/officeart/2005/8/layout/vList2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ED9BD6B6-F6BF-474D-85F2-149E415BB3FA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KARACABEY TİCARET BORSASI CUMHURİYET İLKOKULU TEMEL ATMA TÖRENİ</a:t>
          </a:r>
          <a:endParaRPr lang="tr-TR" dirty="0"/>
        </a:p>
      </dgm:t>
    </dgm:pt>
    <dgm:pt modelId="{65F259F3-0522-4F43-9308-39F0C9F9641D}" type="parTrans" cxnId="{648773DA-A17F-4A94-8F57-4E4D0D123CAD}">
      <dgm:prSet/>
      <dgm:spPr/>
      <dgm:t>
        <a:bodyPr/>
        <a:lstStyle/>
        <a:p>
          <a:endParaRPr lang="tr-TR"/>
        </a:p>
      </dgm:t>
    </dgm:pt>
    <dgm:pt modelId="{0FB4186F-2913-479D-9C9E-B94C8172D339}" type="sibTrans" cxnId="{648773DA-A17F-4A94-8F57-4E4D0D123CAD}">
      <dgm:prSet/>
      <dgm:spPr/>
      <dgm:t>
        <a:bodyPr/>
        <a:lstStyle/>
        <a:p>
          <a:endParaRPr lang="tr-TR"/>
        </a:p>
      </dgm:t>
    </dgm:pt>
    <dgm:pt modelId="{CB5EC376-C4C5-4D73-AC1E-D9E088C70EF4}" type="pres">
      <dgm:prSet presAssocID="{2C44D188-A2B0-4681-A2D7-6A1257DD81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9E320B3-1742-449A-91F9-5F3CD36121F4}" type="pres">
      <dgm:prSet presAssocID="{ED9BD6B6-F6BF-474D-85F2-149E415BB3F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48773DA-A17F-4A94-8F57-4E4D0D123CAD}" srcId="{2C44D188-A2B0-4681-A2D7-6A1257DD8175}" destId="{ED9BD6B6-F6BF-474D-85F2-149E415BB3FA}" srcOrd="0" destOrd="0" parTransId="{65F259F3-0522-4F43-9308-39F0C9F9641D}" sibTransId="{0FB4186F-2913-479D-9C9E-B94C8172D339}"/>
    <dgm:cxn modelId="{BD6F6907-B016-48EC-A08C-A80375C57C30}" type="presOf" srcId="{ED9BD6B6-F6BF-474D-85F2-149E415BB3FA}" destId="{A9E320B3-1742-449A-91F9-5F3CD36121F4}" srcOrd="0" destOrd="0" presId="urn:microsoft.com/office/officeart/2005/8/layout/vList2"/>
    <dgm:cxn modelId="{D33B04B3-A90A-4CD4-9C01-9DBE7603450A}" type="presOf" srcId="{2C44D188-A2B0-4681-A2D7-6A1257DD8175}" destId="{CB5EC376-C4C5-4D73-AC1E-D9E088C70EF4}" srcOrd="0" destOrd="0" presId="urn:microsoft.com/office/officeart/2005/8/layout/vList2"/>
    <dgm:cxn modelId="{6CE0902D-695C-41C5-8047-0C3312EDCED8}" type="presParOf" srcId="{CB5EC376-C4C5-4D73-AC1E-D9E088C70EF4}" destId="{A9E320B3-1742-449A-91F9-5F3CD36121F4}" srcOrd="0" destOrd="0" presId="urn:microsoft.com/office/officeart/2005/8/layout/vList2"/>
  </dgm:cxnLst>
  <dgm:bg/>
  <dgm:whole/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2C44D188-A2B0-4681-A2D7-6A1257DD8175}" type="doc">
      <dgm:prSet loTypeId="urn:microsoft.com/office/officeart/2005/8/layout/vList2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ED9BD6B6-F6BF-474D-85F2-149E415BB3FA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KARACABEY TİCARET BORSASI CUMHURİYET İLKOKULU TEMEL ATMA TÖRENİ</a:t>
          </a:r>
          <a:endParaRPr lang="tr-TR" dirty="0"/>
        </a:p>
      </dgm:t>
    </dgm:pt>
    <dgm:pt modelId="{65F259F3-0522-4F43-9308-39F0C9F9641D}" type="parTrans" cxnId="{648773DA-A17F-4A94-8F57-4E4D0D123CAD}">
      <dgm:prSet/>
      <dgm:spPr/>
      <dgm:t>
        <a:bodyPr/>
        <a:lstStyle/>
        <a:p>
          <a:endParaRPr lang="tr-TR"/>
        </a:p>
      </dgm:t>
    </dgm:pt>
    <dgm:pt modelId="{0FB4186F-2913-479D-9C9E-B94C8172D339}" type="sibTrans" cxnId="{648773DA-A17F-4A94-8F57-4E4D0D123CAD}">
      <dgm:prSet/>
      <dgm:spPr/>
      <dgm:t>
        <a:bodyPr/>
        <a:lstStyle/>
        <a:p>
          <a:endParaRPr lang="tr-TR"/>
        </a:p>
      </dgm:t>
    </dgm:pt>
    <dgm:pt modelId="{CB5EC376-C4C5-4D73-AC1E-D9E088C70EF4}" type="pres">
      <dgm:prSet presAssocID="{2C44D188-A2B0-4681-A2D7-6A1257DD81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9E320B3-1742-449A-91F9-5F3CD36121F4}" type="pres">
      <dgm:prSet presAssocID="{ED9BD6B6-F6BF-474D-85F2-149E415BB3F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2CAC307-9211-4156-94CD-8AF8B92D4B87}" type="presOf" srcId="{ED9BD6B6-F6BF-474D-85F2-149E415BB3FA}" destId="{A9E320B3-1742-449A-91F9-5F3CD36121F4}" srcOrd="0" destOrd="0" presId="urn:microsoft.com/office/officeart/2005/8/layout/vList2"/>
    <dgm:cxn modelId="{648773DA-A17F-4A94-8F57-4E4D0D123CAD}" srcId="{2C44D188-A2B0-4681-A2D7-6A1257DD8175}" destId="{ED9BD6B6-F6BF-474D-85F2-149E415BB3FA}" srcOrd="0" destOrd="0" parTransId="{65F259F3-0522-4F43-9308-39F0C9F9641D}" sibTransId="{0FB4186F-2913-479D-9C9E-B94C8172D339}"/>
    <dgm:cxn modelId="{B4116E87-56E1-4624-80AE-343C7572DAE6}" type="presOf" srcId="{2C44D188-A2B0-4681-A2D7-6A1257DD8175}" destId="{CB5EC376-C4C5-4D73-AC1E-D9E088C70EF4}" srcOrd="0" destOrd="0" presId="urn:microsoft.com/office/officeart/2005/8/layout/vList2"/>
    <dgm:cxn modelId="{9110AEE5-AB1F-4A28-A6C2-6FE6BDCC068C}" type="presParOf" srcId="{CB5EC376-C4C5-4D73-AC1E-D9E088C70EF4}" destId="{A9E320B3-1742-449A-91F9-5F3CD36121F4}" srcOrd="0" destOrd="0" presId="urn:microsoft.com/office/officeart/2005/8/layout/vList2"/>
  </dgm:cxnLst>
  <dgm:bg/>
  <dgm:whole/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287EC7B4-CC11-4DD9-9BF8-A1A822EC5AB7}" type="doc">
      <dgm:prSet loTypeId="urn:microsoft.com/office/officeart/2005/8/layout/hList7" loCatId="list" qsTypeId="urn:microsoft.com/office/officeart/2005/8/quickstyle/3d7" qsCatId="3D" csTypeId="urn:microsoft.com/office/officeart/2005/8/colors/accent0_1" csCatId="mainScheme" phldr="1"/>
      <dgm:spPr/>
    </dgm:pt>
    <dgm:pt modelId="{9D6A90F1-CB1B-43D4-9CF1-3158594FF957}">
      <dgm:prSet phldrT="[Metin]"/>
      <dgm:spPr/>
      <dgm:t>
        <a:bodyPr/>
        <a:lstStyle/>
        <a:p>
          <a:r>
            <a:rPr lang="tr-TR" b="1" dirty="0" smtClean="0"/>
            <a:t>EKİM-2021 FAALİYETLERİMİZ</a:t>
          </a:r>
          <a:endParaRPr lang="tr-TR" b="1" dirty="0"/>
        </a:p>
      </dgm:t>
    </dgm:pt>
    <dgm:pt modelId="{C027D90C-00A2-484A-A536-3E3103915CFA}" type="parTrans" cxnId="{2F5A87F1-66D2-4D39-A919-78C415921234}">
      <dgm:prSet/>
      <dgm:spPr/>
      <dgm:t>
        <a:bodyPr/>
        <a:lstStyle/>
        <a:p>
          <a:endParaRPr lang="tr-TR"/>
        </a:p>
      </dgm:t>
    </dgm:pt>
    <dgm:pt modelId="{8680CE53-D6B9-4B52-8BF9-F84ABD0F72EC}" type="sibTrans" cxnId="{2F5A87F1-66D2-4D39-A919-78C415921234}">
      <dgm:prSet/>
      <dgm:spPr/>
      <dgm:t>
        <a:bodyPr/>
        <a:lstStyle/>
        <a:p>
          <a:endParaRPr lang="tr-TR"/>
        </a:p>
      </dgm:t>
    </dgm:pt>
    <dgm:pt modelId="{0FAE3098-3EA3-4726-8D9B-9C35A37DAD9F}" type="pres">
      <dgm:prSet presAssocID="{287EC7B4-CC11-4DD9-9BF8-A1A822EC5AB7}" presName="Name0" presStyleCnt="0">
        <dgm:presLayoutVars>
          <dgm:dir/>
          <dgm:resizeHandles val="exact"/>
        </dgm:presLayoutVars>
      </dgm:prSet>
      <dgm:spPr/>
    </dgm:pt>
    <dgm:pt modelId="{63CCB3CD-F8D5-4DD4-8ACD-850F0306117F}" type="pres">
      <dgm:prSet presAssocID="{287EC7B4-CC11-4DD9-9BF8-A1A822EC5AB7}" presName="fgShape" presStyleLbl="fgShp" presStyleIdx="0" presStyleCnt="1"/>
      <dgm:spPr/>
    </dgm:pt>
    <dgm:pt modelId="{8C109321-0AAD-4DED-A430-78A8F849C8B7}" type="pres">
      <dgm:prSet presAssocID="{287EC7B4-CC11-4DD9-9BF8-A1A822EC5AB7}" presName="linComp" presStyleCnt="0"/>
      <dgm:spPr/>
    </dgm:pt>
    <dgm:pt modelId="{E27ABA5E-EBAC-4350-8D93-394888141174}" type="pres">
      <dgm:prSet presAssocID="{9D6A90F1-CB1B-43D4-9CF1-3158594FF957}" presName="compNode" presStyleCnt="0"/>
      <dgm:spPr/>
    </dgm:pt>
    <dgm:pt modelId="{E1FCC63B-B7CE-40DB-A9EF-02B04D800BBD}" type="pres">
      <dgm:prSet presAssocID="{9D6A90F1-CB1B-43D4-9CF1-3158594FF957}" presName="bkgdShape" presStyleLbl="node1" presStyleIdx="0" presStyleCnt="1" custLinFactNeighborX="-21485" custLinFactNeighborY="42969"/>
      <dgm:spPr/>
      <dgm:t>
        <a:bodyPr/>
        <a:lstStyle/>
        <a:p>
          <a:endParaRPr lang="tr-TR"/>
        </a:p>
      </dgm:t>
    </dgm:pt>
    <dgm:pt modelId="{A1016EF3-4F50-445D-8E0C-F90582E0CA19}" type="pres">
      <dgm:prSet presAssocID="{9D6A90F1-CB1B-43D4-9CF1-3158594FF957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C9DDE39-FC6D-40D9-B96D-35428E0B19E0}" type="pres">
      <dgm:prSet presAssocID="{9D6A90F1-CB1B-43D4-9CF1-3158594FF957}" presName="invisiNode" presStyleLbl="node1" presStyleIdx="0" presStyleCnt="1"/>
      <dgm:spPr/>
    </dgm:pt>
    <dgm:pt modelId="{9289E308-40FF-4650-8FE6-B5E8C9466962}" type="pres">
      <dgm:prSet presAssocID="{9D6A90F1-CB1B-43D4-9CF1-3158594FF957}" presName="imagNod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DABC37D8-76F1-4EE9-9120-5315C383117D}" type="presOf" srcId="{9D6A90F1-CB1B-43D4-9CF1-3158594FF957}" destId="{A1016EF3-4F50-445D-8E0C-F90582E0CA19}" srcOrd="1" destOrd="0" presId="urn:microsoft.com/office/officeart/2005/8/layout/hList7"/>
    <dgm:cxn modelId="{09D38165-6876-4967-9EB3-05B0320EA323}" type="presOf" srcId="{287EC7B4-CC11-4DD9-9BF8-A1A822EC5AB7}" destId="{0FAE3098-3EA3-4726-8D9B-9C35A37DAD9F}" srcOrd="0" destOrd="0" presId="urn:microsoft.com/office/officeart/2005/8/layout/hList7"/>
    <dgm:cxn modelId="{39F647FC-ABA3-4FF2-8DC6-C51E80982A66}" type="presOf" srcId="{9D6A90F1-CB1B-43D4-9CF1-3158594FF957}" destId="{E1FCC63B-B7CE-40DB-A9EF-02B04D800BBD}" srcOrd="0" destOrd="0" presId="urn:microsoft.com/office/officeart/2005/8/layout/hList7"/>
    <dgm:cxn modelId="{2F5A87F1-66D2-4D39-A919-78C415921234}" srcId="{287EC7B4-CC11-4DD9-9BF8-A1A822EC5AB7}" destId="{9D6A90F1-CB1B-43D4-9CF1-3158594FF957}" srcOrd="0" destOrd="0" parTransId="{C027D90C-00A2-484A-A536-3E3103915CFA}" sibTransId="{8680CE53-D6B9-4B52-8BF9-F84ABD0F72EC}"/>
    <dgm:cxn modelId="{39B5DA42-0128-443F-98E1-E59E336E1249}" type="presParOf" srcId="{0FAE3098-3EA3-4726-8D9B-9C35A37DAD9F}" destId="{63CCB3CD-F8D5-4DD4-8ACD-850F0306117F}" srcOrd="0" destOrd="0" presId="urn:microsoft.com/office/officeart/2005/8/layout/hList7"/>
    <dgm:cxn modelId="{77818F6D-A79E-4268-A55D-010CBAEA3E54}" type="presParOf" srcId="{0FAE3098-3EA3-4726-8D9B-9C35A37DAD9F}" destId="{8C109321-0AAD-4DED-A430-78A8F849C8B7}" srcOrd="1" destOrd="0" presId="urn:microsoft.com/office/officeart/2005/8/layout/hList7"/>
    <dgm:cxn modelId="{E0DFC09E-40F4-4349-A837-CA576D9B5D04}" type="presParOf" srcId="{8C109321-0AAD-4DED-A430-78A8F849C8B7}" destId="{E27ABA5E-EBAC-4350-8D93-394888141174}" srcOrd="0" destOrd="0" presId="urn:microsoft.com/office/officeart/2005/8/layout/hList7"/>
    <dgm:cxn modelId="{45D4B930-06F3-4072-B60A-1FBC9EAAEBBB}" type="presParOf" srcId="{E27ABA5E-EBAC-4350-8D93-394888141174}" destId="{E1FCC63B-B7CE-40DB-A9EF-02B04D800BBD}" srcOrd="0" destOrd="0" presId="urn:microsoft.com/office/officeart/2005/8/layout/hList7"/>
    <dgm:cxn modelId="{0A54F330-A2DB-4618-8B55-251DBDBB5539}" type="presParOf" srcId="{E27ABA5E-EBAC-4350-8D93-394888141174}" destId="{A1016EF3-4F50-445D-8E0C-F90582E0CA19}" srcOrd="1" destOrd="0" presId="urn:microsoft.com/office/officeart/2005/8/layout/hList7"/>
    <dgm:cxn modelId="{6B96FEC0-9829-48CE-8A37-41BD550B5FE3}" type="presParOf" srcId="{E27ABA5E-EBAC-4350-8D93-394888141174}" destId="{0C9DDE39-FC6D-40D9-B96D-35428E0B19E0}" srcOrd="2" destOrd="0" presId="urn:microsoft.com/office/officeart/2005/8/layout/hList7"/>
    <dgm:cxn modelId="{44D464E3-3D89-4E9C-BCAA-6F2ABC85FCD7}" type="presParOf" srcId="{E27ABA5E-EBAC-4350-8D93-394888141174}" destId="{9289E308-40FF-4650-8FE6-B5E8C9466962}" srcOrd="3" destOrd="0" presId="urn:microsoft.com/office/officeart/2005/8/layout/hList7"/>
  </dgm:cxnLst>
  <dgm:bg/>
  <dgm:whole/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20F4F93C-74F3-4551-BC28-1FE0F9837DBB}" type="doc">
      <dgm:prSet loTypeId="urn:microsoft.com/office/officeart/2005/8/layout/vList2" loCatId="list" qsTypeId="urn:microsoft.com/office/officeart/2005/8/quickstyle/3d6" qsCatId="3D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C244C738-1762-44D2-BEA4-BBB9A76C935D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BURTARIM FUARI’NA KATILIM SAĞLADIK</a:t>
          </a:r>
          <a:endParaRPr lang="tr-TR" dirty="0"/>
        </a:p>
      </dgm:t>
    </dgm:pt>
    <dgm:pt modelId="{0F61723D-C86A-41F1-9FEE-8C211E5A4261}" type="parTrans" cxnId="{DF0E3E98-BE26-46BE-8582-6FC46548BB9A}">
      <dgm:prSet/>
      <dgm:spPr/>
      <dgm:t>
        <a:bodyPr/>
        <a:lstStyle/>
        <a:p>
          <a:endParaRPr lang="tr-TR"/>
        </a:p>
      </dgm:t>
    </dgm:pt>
    <dgm:pt modelId="{3E1F58C6-370B-477E-AF4D-E70D807EDDAA}" type="sibTrans" cxnId="{DF0E3E98-BE26-46BE-8582-6FC46548BB9A}">
      <dgm:prSet/>
      <dgm:spPr/>
      <dgm:t>
        <a:bodyPr/>
        <a:lstStyle/>
        <a:p>
          <a:endParaRPr lang="tr-TR"/>
        </a:p>
      </dgm:t>
    </dgm:pt>
    <dgm:pt modelId="{28C971FA-4647-4BEB-BDFA-7CA587E5D9DF}" type="pres">
      <dgm:prSet presAssocID="{20F4F93C-74F3-4551-BC28-1FE0F9837DB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EEB5EC5-242A-400F-AF3B-DC97D5988C06}" type="pres">
      <dgm:prSet presAssocID="{C244C738-1762-44D2-BEA4-BBB9A76C93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F0E3E98-BE26-46BE-8582-6FC46548BB9A}" srcId="{20F4F93C-74F3-4551-BC28-1FE0F9837DBB}" destId="{C244C738-1762-44D2-BEA4-BBB9A76C935D}" srcOrd="0" destOrd="0" parTransId="{0F61723D-C86A-41F1-9FEE-8C211E5A4261}" sibTransId="{3E1F58C6-370B-477E-AF4D-E70D807EDDAA}"/>
    <dgm:cxn modelId="{2C45250F-2C01-476F-8A4D-648371AC9F20}" type="presOf" srcId="{20F4F93C-74F3-4551-BC28-1FE0F9837DBB}" destId="{28C971FA-4647-4BEB-BDFA-7CA587E5D9DF}" srcOrd="0" destOrd="0" presId="urn:microsoft.com/office/officeart/2005/8/layout/vList2"/>
    <dgm:cxn modelId="{4707E43B-C6AD-4205-B842-706FE2C342CE}" type="presOf" srcId="{C244C738-1762-44D2-BEA4-BBB9A76C935D}" destId="{8EEB5EC5-242A-400F-AF3B-DC97D5988C06}" srcOrd="0" destOrd="0" presId="urn:microsoft.com/office/officeart/2005/8/layout/vList2"/>
    <dgm:cxn modelId="{21595C7A-6005-40D8-AC74-DF2CD2D5572F}" type="presParOf" srcId="{28C971FA-4647-4BEB-BDFA-7CA587E5D9DF}" destId="{8EEB5EC5-242A-400F-AF3B-DC97D5988C06}" srcOrd="0" destOrd="0" presId="urn:microsoft.com/office/officeart/2005/8/layout/vList2"/>
  </dgm:cxnLst>
  <dgm:bg/>
  <dgm:whole/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2756C2C1-AF2A-4636-B5FC-82BF66621662}" type="doc">
      <dgm:prSet loTypeId="urn:microsoft.com/office/officeart/2005/8/layout/vList2" loCatId="list" qsTypeId="urn:microsoft.com/office/officeart/2005/8/quickstyle/3d6" qsCatId="3D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CAE152A8-2F9F-45B8-9B38-257306CC8A12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BURTARIM FUARI’NDA ÜYEMİZ FEYZ ÇİFTLİĞİ’NİN STANDINA ZİYARET</a:t>
          </a:r>
          <a:endParaRPr lang="tr-TR" dirty="0"/>
        </a:p>
      </dgm:t>
    </dgm:pt>
    <dgm:pt modelId="{0F83F7EA-6F99-4970-9F0D-00E8D6F556EF}" type="parTrans" cxnId="{02EAF8B9-03A6-4135-9CF9-11A2EE045D44}">
      <dgm:prSet/>
      <dgm:spPr/>
      <dgm:t>
        <a:bodyPr/>
        <a:lstStyle/>
        <a:p>
          <a:endParaRPr lang="tr-TR"/>
        </a:p>
      </dgm:t>
    </dgm:pt>
    <dgm:pt modelId="{5C76039F-B1A2-4D12-87C3-AEA2C3512AC9}" type="sibTrans" cxnId="{02EAF8B9-03A6-4135-9CF9-11A2EE045D44}">
      <dgm:prSet/>
      <dgm:spPr/>
      <dgm:t>
        <a:bodyPr/>
        <a:lstStyle/>
        <a:p>
          <a:endParaRPr lang="tr-TR"/>
        </a:p>
      </dgm:t>
    </dgm:pt>
    <dgm:pt modelId="{47A07E6B-3A5A-401B-BEE8-20BC01F57139}" type="pres">
      <dgm:prSet presAssocID="{2756C2C1-AF2A-4636-B5FC-82BF6662166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4B83F19-D12A-4E94-8B9B-C8DE0D664F55}" type="pres">
      <dgm:prSet presAssocID="{CAE152A8-2F9F-45B8-9B38-257306CC8A1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4033A59-9CA1-43DB-A747-FA02A83EF65E}" type="presOf" srcId="{2756C2C1-AF2A-4636-B5FC-82BF66621662}" destId="{47A07E6B-3A5A-401B-BEE8-20BC01F57139}" srcOrd="0" destOrd="0" presId="urn:microsoft.com/office/officeart/2005/8/layout/vList2"/>
    <dgm:cxn modelId="{4D7C1B8D-0646-43D1-917E-495434579DA7}" type="presOf" srcId="{CAE152A8-2F9F-45B8-9B38-257306CC8A12}" destId="{E4B83F19-D12A-4E94-8B9B-C8DE0D664F55}" srcOrd="0" destOrd="0" presId="urn:microsoft.com/office/officeart/2005/8/layout/vList2"/>
    <dgm:cxn modelId="{02EAF8B9-03A6-4135-9CF9-11A2EE045D44}" srcId="{2756C2C1-AF2A-4636-B5FC-82BF66621662}" destId="{CAE152A8-2F9F-45B8-9B38-257306CC8A12}" srcOrd="0" destOrd="0" parTransId="{0F83F7EA-6F99-4970-9F0D-00E8D6F556EF}" sibTransId="{5C76039F-B1A2-4D12-87C3-AEA2C3512AC9}"/>
    <dgm:cxn modelId="{CEAD32F2-F8DA-4A42-B1F0-68961EC09A63}" type="presParOf" srcId="{47A07E6B-3A5A-401B-BEE8-20BC01F57139}" destId="{E4B83F19-D12A-4E94-8B9B-C8DE0D664F55}" srcOrd="0" destOrd="0" presId="urn:microsoft.com/office/officeart/2005/8/layout/vList2"/>
  </dgm:cxnLst>
  <dgm:bg/>
  <dgm:whole/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B09D7DB4-4E51-4C40-83CB-DFD7D53ADCBD}" type="doc">
      <dgm:prSet loTypeId="urn:microsoft.com/office/officeart/2005/8/layout/vList2" loCatId="list" qsTypeId="urn:microsoft.com/office/officeart/2005/8/quickstyle/3d6" qsCatId="3D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BFFE68F4-1132-4447-9322-C5C0D81599CE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İNEGÖL MOBİLYA FUARI’NA ZİYARETİMİZ</a:t>
          </a:r>
          <a:endParaRPr lang="tr-TR" dirty="0"/>
        </a:p>
      </dgm:t>
    </dgm:pt>
    <dgm:pt modelId="{1E2DE9CE-AA54-450A-861D-73F4867CCF45}" type="parTrans" cxnId="{2DD32D30-234F-4765-8335-EE01586DFDA4}">
      <dgm:prSet/>
      <dgm:spPr/>
      <dgm:t>
        <a:bodyPr/>
        <a:lstStyle/>
        <a:p>
          <a:endParaRPr lang="tr-TR"/>
        </a:p>
      </dgm:t>
    </dgm:pt>
    <dgm:pt modelId="{3869322C-B118-47D3-9E9C-0F1AEEE93F70}" type="sibTrans" cxnId="{2DD32D30-234F-4765-8335-EE01586DFDA4}">
      <dgm:prSet/>
      <dgm:spPr/>
      <dgm:t>
        <a:bodyPr/>
        <a:lstStyle/>
        <a:p>
          <a:endParaRPr lang="tr-TR"/>
        </a:p>
      </dgm:t>
    </dgm:pt>
    <dgm:pt modelId="{AE18711E-4137-4ADA-962E-3DB9E3EDE6B2}" type="pres">
      <dgm:prSet presAssocID="{B09D7DB4-4E51-4C40-83CB-DFD7D53ADCB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54760472-ED91-4A55-9B9A-BF3793EE16B2}" type="pres">
      <dgm:prSet presAssocID="{BFFE68F4-1132-4447-9322-C5C0D81599C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2DD32D30-234F-4765-8335-EE01586DFDA4}" srcId="{B09D7DB4-4E51-4C40-83CB-DFD7D53ADCBD}" destId="{BFFE68F4-1132-4447-9322-C5C0D81599CE}" srcOrd="0" destOrd="0" parTransId="{1E2DE9CE-AA54-450A-861D-73F4867CCF45}" sibTransId="{3869322C-B118-47D3-9E9C-0F1AEEE93F70}"/>
    <dgm:cxn modelId="{42CE740C-829C-470A-8585-4232404067B1}" type="presOf" srcId="{B09D7DB4-4E51-4C40-83CB-DFD7D53ADCBD}" destId="{AE18711E-4137-4ADA-962E-3DB9E3EDE6B2}" srcOrd="0" destOrd="0" presId="urn:microsoft.com/office/officeart/2005/8/layout/vList2"/>
    <dgm:cxn modelId="{C1939EBA-28F5-4840-BBC1-8E24B970DD35}" type="presOf" srcId="{BFFE68F4-1132-4447-9322-C5C0D81599CE}" destId="{54760472-ED91-4A55-9B9A-BF3793EE16B2}" srcOrd="0" destOrd="0" presId="urn:microsoft.com/office/officeart/2005/8/layout/vList2"/>
    <dgm:cxn modelId="{7876F359-C20D-4A40-B8A6-6F37FE29FF0B}" type="presParOf" srcId="{AE18711E-4137-4ADA-962E-3DB9E3EDE6B2}" destId="{54760472-ED91-4A55-9B9A-BF3793EE16B2}" srcOrd="0" destOrd="0" presId="urn:microsoft.com/office/officeart/2005/8/layout/vList2"/>
  </dgm:cxnLst>
  <dgm:bg/>
  <dgm:whole/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1B10C22C-FD77-4421-89D9-960A06A4B44A}" type="doc">
      <dgm:prSet loTypeId="urn:microsoft.com/office/officeart/2005/8/layout/vList2" loCatId="list" qsTypeId="urn:microsoft.com/office/officeart/2005/8/quickstyle/3d6" qsCatId="3D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0BA89C65-3DA2-4B15-B7B9-7ECC733ABB9A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MARMARABİRLİK GENEL MÜDÜRLÜĞÜ’NE ZİYARETİMİZ</a:t>
          </a:r>
          <a:endParaRPr lang="tr-TR" dirty="0"/>
        </a:p>
      </dgm:t>
    </dgm:pt>
    <dgm:pt modelId="{B750B24F-57FC-4646-8CF6-8FEF9E3B8EC3}" type="parTrans" cxnId="{218D2FE8-41CB-4C13-B575-CC930395D4E3}">
      <dgm:prSet/>
      <dgm:spPr/>
      <dgm:t>
        <a:bodyPr/>
        <a:lstStyle/>
        <a:p>
          <a:endParaRPr lang="tr-TR"/>
        </a:p>
      </dgm:t>
    </dgm:pt>
    <dgm:pt modelId="{651E2A72-051C-4390-9A7E-4B2D0AA5EC48}" type="sibTrans" cxnId="{218D2FE8-41CB-4C13-B575-CC930395D4E3}">
      <dgm:prSet/>
      <dgm:spPr/>
      <dgm:t>
        <a:bodyPr/>
        <a:lstStyle/>
        <a:p>
          <a:endParaRPr lang="tr-TR"/>
        </a:p>
      </dgm:t>
    </dgm:pt>
    <dgm:pt modelId="{122F8527-1D9A-4ED0-A7DC-2A9E8FE88C1E}" type="pres">
      <dgm:prSet presAssocID="{1B10C22C-FD77-4421-89D9-960A06A4B44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7C611628-D432-4CF4-AA64-553C2A3057D7}" type="pres">
      <dgm:prSet presAssocID="{0BA89C65-3DA2-4B15-B7B9-7ECC733ABB9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218D2FE8-41CB-4C13-B575-CC930395D4E3}" srcId="{1B10C22C-FD77-4421-89D9-960A06A4B44A}" destId="{0BA89C65-3DA2-4B15-B7B9-7ECC733ABB9A}" srcOrd="0" destOrd="0" parTransId="{B750B24F-57FC-4646-8CF6-8FEF9E3B8EC3}" sibTransId="{651E2A72-051C-4390-9A7E-4B2D0AA5EC48}"/>
    <dgm:cxn modelId="{C79A43CD-0C50-446F-9BE5-DD53E4AADE96}" type="presOf" srcId="{1B10C22C-FD77-4421-89D9-960A06A4B44A}" destId="{122F8527-1D9A-4ED0-A7DC-2A9E8FE88C1E}" srcOrd="0" destOrd="0" presId="urn:microsoft.com/office/officeart/2005/8/layout/vList2"/>
    <dgm:cxn modelId="{2BA04F9D-4CEA-4797-9C20-890DB2E3670F}" type="presOf" srcId="{0BA89C65-3DA2-4B15-B7B9-7ECC733ABB9A}" destId="{7C611628-D432-4CF4-AA64-553C2A3057D7}" srcOrd="0" destOrd="0" presId="urn:microsoft.com/office/officeart/2005/8/layout/vList2"/>
    <dgm:cxn modelId="{A294188B-CF6F-4B7D-8D91-4EE21350B7C7}" type="presParOf" srcId="{122F8527-1D9A-4ED0-A7DC-2A9E8FE88C1E}" destId="{7C611628-D432-4CF4-AA64-553C2A3057D7}" srcOrd="0" destOrd="0" presId="urn:microsoft.com/office/officeart/2005/8/layout/vList2"/>
  </dgm:cxnLst>
  <dgm:bg/>
  <dgm:whole/>
</dgm:dataModel>
</file>

<file path=ppt/diagrams/data67.xml><?xml version="1.0" encoding="utf-8"?>
<dgm:dataModel xmlns:dgm="http://schemas.openxmlformats.org/drawingml/2006/diagram" xmlns:a="http://schemas.openxmlformats.org/drawingml/2006/main">
  <dgm:ptLst>
    <dgm:pt modelId="{CDD20DC3-64BF-4106-86FA-BFBD9642F3BC}" type="doc">
      <dgm:prSet loTypeId="urn:microsoft.com/office/officeart/2005/8/layout/hList2" loCatId="list" qsTypeId="urn:microsoft.com/office/officeart/2005/8/quickstyle/3d7" qsCatId="3D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8B71B41F-413D-43F5-9942-EC18F259C7B4}">
      <dgm:prSet phldrT="[Metin]"/>
      <dgm:spPr/>
      <dgm:t>
        <a:bodyPr/>
        <a:lstStyle/>
        <a:p>
          <a:endParaRPr lang="tr-TR" sz="2700" dirty="0"/>
        </a:p>
      </dgm:t>
    </dgm:pt>
    <dgm:pt modelId="{BA889A4F-AC10-4039-B2D6-D8AC3B2251C1}" type="sibTrans" cxnId="{24D3F5F2-4A43-4D4B-B946-6576EB8ABE7C}">
      <dgm:prSet/>
      <dgm:spPr/>
      <dgm:t>
        <a:bodyPr/>
        <a:lstStyle/>
        <a:p>
          <a:endParaRPr lang="tr-TR"/>
        </a:p>
      </dgm:t>
    </dgm:pt>
    <dgm:pt modelId="{61DE6395-DBE3-4D4D-BD9F-313FB77295B0}" type="parTrans" cxnId="{24D3F5F2-4A43-4D4B-B946-6576EB8ABE7C}">
      <dgm:prSet/>
      <dgm:spPr/>
      <dgm:t>
        <a:bodyPr/>
        <a:lstStyle/>
        <a:p>
          <a:endParaRPr lang="tr-TR"/>
        </a:p>
      </dgm:t>
    </dgm:pt>
    <dgm:pt modelId="{AF6F2A01-EC91-41F9-8C74-06FBD9889CBF}">
      <dgm:prSet phldrT="[Metin]"/>
      <dgm:spPr/>
      <dgm:t>
        <a:bodyPr/>
        <a:lstStyle/>
        <a:p>
          <a:r>
            <a:rPr lang="tr-TR" dirty="0" smtClean="0"/>
            <a:t>.</a:t>
          </a:r>
          <a:endParaRPr lang="tr-TR" dirty="0"/>
        </a:p>
      </dgm:t>
    </dgm:pt>
    <dgm:pt modelId="{99BBA857-3D89-43AF-8A4E-04E9B5F1996A}" type="sibTrans" cxnId="{1459F34D-92DA-4003-83D7-0B997D31FBD0}">
      <dgm:prSet/>
      <dgm:spPr/>
      <dgm:t>
        <a:bodyPr/>
        <a:lstStyle/>
        <a:p>
          <a:endParaRPr lang="tr-TR"/>
        </a:p>
      </dgm:t>
    </dgm:pt>
    <dgm:pt modelId="{E761C484-C675-461D-98F8-9959EB5634CD}" type="parTrans" cxnId="{1459F34D-92DA-4003-83D7-0B997D31FBD0}">
      <dgm:prSet/>
      <dgm:spPr/>
      <dgm:t>
        <a:bodyPr/>
        <a:lstStyle/>
        <a:p>
          <a:endParaRPr lang="tr-TR"/>
        </a:p>
      </dgm:t>
    </dgm:pt>
    <dgm:pt modelId="{35A5AA0C-BDF6-4004-B07C-559EE6267A99}">
      <dgm:prSet custT="1"/>
      <dgm:spPr/>
      <dgm:t>
        <a:bodyPr/>
        <a:lstStyle/>
        <a:p>
          <a:r>
            <a:rPr lang="tr-T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İHTİYAÇ SAHİBİ </a:t>
          </a:r>
          <a:r>
            <a:rPr lang="tr-TR" sz="3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ÖĞRENCİLERİMİZE</a:t>
          </a:r>
          <a:r>
            <a:rPr lang="tr-T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KIŞLIK MONT </a:t>
          </a:r>
          <a:r>
            <a:rPr lang="tr-T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YARDIMIMIZ</a:t>
          </a:r>
          <a:endParaRPr lang="tr-TR" sz="3600" dirty="0"/>
        </a:p>
      </dgm:t>
    </dgm:pt>
    <dgm:pt modelId="{F62890FB-95CB-4FBA-9CF1-201A4C4E1C94}" type="parTrans" cxnId="{7D63C520-D0E2-472C-8429-E1C81F88BEA5}">
      <dgm:prSet/>
      <dgm:spPr/>
      <dgm:t>
        <a:bodyPr/>
        <a:lstStyle/>
        <a:p>
          <a:endParaRPr lang="tr-TR"/>
        </a:p>
      </dgm:t>
    </dgm:pt>
    <dgm:pt modelId="{DB7B75BA-3C77-4C3E-94BF-9C969C28D83F}" type="sibTrans" cxnId="{7D63C520-D0E2-472C-8429-E1C81F88BEA5}">
      <dgm:prSet/>
      <dgm:spPr/>
      <dgm:t>
        <a:bodyPr/>
        <a:lstStyle/>
        <a:p>
          <a:endParaRPr lang="tr-TR"/>
        </a:p>
      </dgm:t>
    </dgm:pt>
    <dgm:pt modelId="{CAD68426-352D-4BB1-A0AA-28E50DEDA4ED}" type="pres">
      <dgm:prSet presAssocID="{CDD20DC3-64BF-4106-86FA-BFBD9642F3BC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9D1B6F29-DC36-46FA-9450-368B8AA7A0BA}" type="pres">
      <dgm:prSet presAssocID="{AF6F2A01-EC91-41F9-8C74-06FBD9889CBF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084FDFA-551B-48B2-B634-F8FB02DF5FC9}" type="pres">
      <dgm:prSet presAssocID="{AF6F2A01-EC91-41F9-8C74-06FBD9889CBF}" presName="imag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F649F8C7-AF2B-4FE0-BC14-8A9C937E9A05}" type="pres">
      <dgm:prSet presAssocID="{AF6F2A01-EC91-41F9-8C74-06FBD9889CBF}" presName="childNode" presStyleLbl="node1" presStyleIdx="0" presStyleCnt="1" custScaleX="108018" custScaleY="12820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287FCA0-7A07-4468-B4B1-B97DBB14407E}" type="pres">
      <dgm:prSet presAssocID="{AF6F2A01-EC91-41F9-8C74-06FBD9889CBF}" presName="parentNode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53076AF-0DF8-425E-954A-991E94AE1A40}" type="presOf" srcId="{8B71B41F-413D-43F5-9942-EC18F259C7B4}" destId="{F649F8C7-AF2B-4FE0-BC14-8A9C937E9A05}" srcOrd="0" destOrd="0" presId="urn:microsoft.com/office/officeart/2005/8/layout/hList2"/>
    <dgm:cxn modelId="{24D3F5F2-4A43-4D4B-B946-6576EB8ABE7C}" srcId="{AF6F2A01-EC91-41F9-8C74-06FBD9889CBF}" destId="{8B71B41F-413D-43F5-9942-EC18F259C7B4}" srcOrd="0" destOrd="0" parTransId="{61DE6395-DBE3-4D4D-BD9F-313FB77295B0}" sibTransId="{BA889A4F-AC10-4039-B2D6-D8AC3B2251C1}"/>
    <dgm:cxn modelId="{1459F34D-92DA-4003-83D7-0B997D31FBD0}" srcId="{CDD20DC3-64BF-4106-86FA-BFBD9642F3BC}" destId="{AF6F2A01-EC91-41F9-8C74-06FBD9889CBF}" srcOrd="0" destOrd="0" parTransId="{E761C484-C675-461D-98F8-9959EB5634CD}" sibTransId="{99BBA857-3D89-43AF-8A4E-04E9B5F1996A}"/>
    <dgm:cxn modelId="{B33662D6-6BE4-4648-8178-7311343FF661}" type="presOf" srcId="{35A5AA0C-BDF6-4004-B07C-559EE6267A99}" destId="{F649F8C7-AF2B-4FE0-BC14-8A9C937E9A05}" srcOrd="0" destOrd="1" presId="urn:microsoft.com/office/officeart/2005/8/layout/hList2"/>
    <dgm:cxn modelId="{0F5B4926-E388-4C66-9022-A357999DDAEF}" type="presOf" srcId="{CDD20DC3-64BF-4106-86FA-BFBD9642F3BC}" destId="{CAD68426-352D-4BB1-A0AA-28E50DEDA4ED}" srcOrd="0" destOrd="0" presId="urn:microsoft.com/office/officeart/2005/8/layout/hList2"/>
    <dgm:cxn modelId="{51FC42EA-AF65-47B7-98E2-AAD8F2A8DB55}" type="presOf" srcId="{AF6F2A01-EC91-41F9-8C74-06FBD9889CBF}" destId="{9287FCA0-7A07-4468-B4B1-B97DBB14407E}" srcOrd="0" destOrd="0" presId="urn:microsoft.com/office/officeart/2005/8/layout/hList2"/>
    <dgm:cxn modelId="{7D63C520-D0E2-472C-8429-E1C81F88BEA5}" srcId="{AF6F2A01-EC91-41F9-8C74-06FBD9889CBF}" destId="{35A5AA0C-BDF6-4004-B07C-559EE6267A99}" srcOrd="1" destOrd="0" parTransId="{F62890FB-95CB-4FBA-9CF1-201A4C4E1C94}" sibTransId="{DB7B75BA-3C77-4C3E-94BF-9C969C28D83F}"/>
    <dgm:cxn modelId="{DC1CC9CC-6B11-4477-B2F5-B976E7314B2E}" type="presParOf" srcId="{CAD68426-352D-4BB1-A0AA-28E50DEDA4ED}" destId="{9D1B6F29-DC36-46FA-9450-368B8AA7A0BA}" srcOrd="0" destOrd="0" presId="urn:microsoft.com/office/officeart/2005/8/layout/hList2"/>
    <dgm:cxn modelId="{C8D5A418-D286-44F7-A3F8-3C02D4D26057}" type="presParOf" srcId="{9D1B6F29-DC36-46FA-9450-368B8AA7A0BA}" destId="{7084FDFA-551B-48B2-B634-F8FB02DF5FC9}" srcOrd="0" destOrd="0" presId="urn:microsoft.com/office/officeart/2005/8/layout/hList2"/>
    <dgm:cxn modelId="{45FC8E76-D98A-4D40-ADE4-887883A08F4B}" type="presParOf" srcId="{9D1B6F29-DC36-46FA-9450-368B8AA7A0BA}" destId="{F649F8C7-AF2B-4FE0-BC14-8A9C937E9A05}" srcOrd="1" destOrd="0" presId="urn:microsoft.com/office/officeart/2005/8/layout/hList2"/>
    <dgm:cxn modelId="{3035F7F1-15FF-4034-864E-295E8A622A60}" type="presParOf" srcId="{9D1B6F29-DC36-46FA-9450-368B8AA7A0BA}" destId="{9287FCA0-7A07-4468-B4B1-B97DBB14407E}" srcOrd="2" destOrd="0" presId="urn:microsoft.com/office/officeart/2005/8/layout/hList2"/>
  </dgm:cxnLst>
  <dgm:bg/>
  <dgm:whole/>
</dgm:dataModel>
</file>

<file path=ppt/diagrams/data68.xml><?xml version="1.0" encoding="utf-8"?>
<dgm:dataModel xmlns:dgm="http://schemas.openxmlformats.org/drawingml/2006/diagram" xmlns:a="http://schemas.openxmlformats.org/drawingml/2006/main">
  <dgm:ptLst>
    <dgm:pt modelId="{5E6448E5-10F2-4E6A-9040-0A8B7B40A492}" type="doc">
      <dgm:prSet loTypeId="urn:microsoft.com/office/officeart/2005/8/layout/vList2" loCatId="list" qsTypeId="urn:microsoft.com/office/officeart/2005/8/quickstyle/3d6" qsCatId="3D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F2D304B2-4D67-4027-BEAA-C05A850DBBD7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KARACABEY TİCARET BORSASI CUMHURİYET İLKOKULU İNŞAAT ALANINDA YAPILAN İNCELEMELER</a:t>
          </a:r>
          <a:endParaRPr lang="tr-TR" dirty="0"/>
        </a:p>
      </dgm:t>
    </dgm:pt>
    <dgm:pt modelId="{BC5B58EE-C9CA-4691-85B4-17F4ECC990A8}" type="parTrans" cxnId="{42F9AB35-5CDB-491D-84B0-3A550AE60A18}">
      <dgm:prSet/>
      <dgm:spPr/>
      <dgm:t>
        <a:bodyPr/>
        <a:lstStyle/>
        <a:p>
          <a:endParaRPr lang="tr-TR"/>
        </a:p>
      </dgm:t>
    </dgm:pt>
    <dgm:pt modelId="{523BEFC8-72B5-4E23-99EC-C5046EE24843}" type="sibTrans" cxnId="{42F9AB35-5CDB-491D-84B0-3A550AE60A18}">
      <dgm:prSet/>
      <dgm:spPr/>
      <dgm:t>
        <a:bodyPr/>
        <a:lstStyle/>
        <a:p>
          <a:endParaRPr lang="tr-TR"/>
        </a:p>
      </dgm:t>
    </dgm:pt>
    <dgm:pt modelId="{49256ECE-6FA5-4042-88C9-CEE038249384}" type="pres">
      <dgm:prSet presAssocID="{5E6448E5-10F2-4E6A-9040-0A8B7B40A49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0B86683-542F-4563-B2F8-898422A463F8}" type="pres">
      <dgm:prSet presAssocID="{F2D304B2-4D67-4027-BEAA-C05A850DBBD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3963C6EA-AB75-4A60-9684-B70DF5A78105}" type="presOf" srcId="{5E6448E5-10F2-4E6A-9040-0A8B7B40A492}" destId="{49256ECE-6FA5-4042-88C9-CEE038249384}" srcOrd="0" destOrd="0" presId="urn:microsoft.com/office/officeart/2005/8/layout/vList2"/>
    <dgm:cxn modelId="{6325B283-9847-4378-873F-B11F6F096FF8}" type="presOf" srcId="{F2D304B2-4D67-4027-BEAA-C05A850DBBD7}" destId="{20B86683-542F-4563-B2F8-898422A463F8}" srcOrd="0" destOrd="0" presId="urn:microsoft.com/office/officeart/2005/8/layout/vList2"/>
    <dgm:cxn modelId="{42F9AB35-5CDB-491D-84B0-3A550AE60A18}" srcId="{5E6448E5-10F2-4E6A-9040-0A8B7B40A492}" destId="{F2D304B2-4D67-4027-BEAA-C05A850DBBD7}" srcOrd="0" destOrd="0" parTransId="{BC5B58EE-C9CA-4691-85B4-17F4ECC990A8}" sibTransId="{523BEFC8-72B5-4E23-99EC-C5046EE24843}"/>
    <dgm:cxn modelId="{7F404949-5A7A-456F-9598-EE8F8E9FD903}" type="presParOf" srcId="{49256ECE-6FA5-4042-88C9-CEE038249384}" destId="{20B86683-542F-4563-B2F8-898422A463F8}" srcOrd="0" destOrd="0" presId="urn:microsoft.com/office/officeart/2005/8/layout/vList2"/>
  </dgm:cxnLst>
  <dgm:bg/>
  <dgm:whole/>
</dgm:dataModel>
</file>

<file path=ppt/diagrams/data69.xml><?xml version="1.0" encoding="utf-8"?>
<dgm:dataModel xmlns:dgm="http://schemas.openxmlformats.org/drawingml/2006/diagram" xmlns:a="http://schemas.openxmlformats.org/drawingml/2006/main">
  <dgm:ptLst>
    <dgm:pt modelId="{CDD20DC3-64BF-4106-86FA-BFBD9642F3BC}" type="doc">
      <dgm:prSet loTypeId="urn:microsoft.com/office/officeart/2005/8/layout/hList2" loCatId="list" qsTypeId="urn:microsoft.com/office/officeart/2005/8/quickstyle/3d7" qsCatId="3D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8B71B41F-413D-43F5-9942-EC18F259C7B4}">
      <dgm:prSet phldrT="[Metin]" custT="1"/>
      <dgm:spPr/>
      <dgm:t>
        <a:bodyPr/>
        <a:lstStyle/>
        <a:p>
          <a:r>
            <a:rPr lang="tr-TR" sz="2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İLÇE JANDARMA KOMUTANI OLARAK GÖREVE BAŞLAYAN JANDARMA YÜZBAŞI MAHİR YAĞMUR’A HAYIRLI OLSUN ZİYARETİ</a:t>
          </a:r>
          <a:endParaRPr lang="tr-TR" sz="2700" dirty="0"/>
        </a:p>
      </dgm:t>
    </dgm:pt>
    <dgm:pt modelId="{BA889A4F-AC10-4039-B2D6-D8AC3B2251C1}" type="sibTrans" cxnId="{24D3F5F2-4A43-4D4B-B946-6576EB8ABE7C}">
      <dgm:prSet/>
      <dgm:spPr/>
      <dgm:t>
        <a:bodyPr/>
        <a:lstStyle/>
        <a:p>
          <a:endParaRPr lang="tr-TR"/>
        </a:p>
      </dgm:t>
    </dgm:pt>
    <dgm:pt modelId="{61DE6395-DBE3-4D4D-BD9F-313FB77295B0}" type="parTrans" cxnId="{24D3F5F2-4A43-4D4B-B946-6576EB8ABE7C}">
      <dgm:prSet/>
      <dgm:spPr/>
      <dgm:t>
        <a:bodyPr/>
        <a:lstStyle/>
        <a:p>
          <a:endParaRPr lang="tr-TR"/>
        </a:p>
      </dgm:t>
    </dgm:pt>
    <dgm:pt modelId="{AF6F2A01-EC91-41F9-8C74-06FBD9889CBF}">
      <dgm:prSet phldrT="[Metin]"/>
      <dgm:spPr/>
      <dgm:t>
        <a:bodyPr/>
        <a:lstStyle/>
        <a:p>
          <a:r>
            <a:rPr lang="tr-TR" dirty="0" smtClean="0"/>
            <a:t>.</a:t>
          </a:r>
          <a:endParaRPr lang="tr-TR" dirty="0"/>
        </a:p>
      </dgm:t>
    </dgm:pt>
    <dgm:pt modelId="{99BBA857-3D89-43AF-8A4E-04E9B5F1996A}" type="sibTrans" cxnId="{1459F34D-92DA-4003-83D7-0B997D31FBD0}">
      <dgm:prSet/>
      <dgm:spPr/>
      <dgm:t>
        <a:bodyPr/>
        <a:lstStyle/>
        <a:p>
          <a:endParaRPr lang="tr-TR"/>
        </a:p>
      </dgm:t>
    </dgm:pt>
    <dgm:pt modelId="{E761C484-C675-461D-98F8-9959EB5634CD}" type="parTrans" cxnId="{1459F34D-92DA-4003-83D7-0B997D31FBD0}">
      <dgm:prSet/>
      <dgm:spPr/>
      <dgm:t>
        <a:bodyPr/>
        <a:lstStyle/>
        <a:p>
          <a:endParaRPr lang="tr-TR"/>
        </a:p>
      </dgm:t>
    </dgm:pt>
    <dgm:pt modelId="{67E7CB41-18F8-4A70-935B-D45DF7AF668C}">
      <dgm:prSet phldrT="[Metin]" custT="1"/>
      <dgm:spPr/>
      <dgm:t>
        <a:bodyPr/>
        <a:lstStyle/>
        <a:p>
          <a:endParaRPr lang="tr-TR" sz="2700" dirty="0"/>
        </a:p>
      </dgm:t>
    </dgm:pt>
    <dgm:pt modelId="{CFE2AFF6-D8A1-467E-896B-7F83A0C52951}" type="parTrans" cxnId="{1E17DC1B-1AFE-4AE7-A54C-166CB53D64DB}">
      <dgm:prSet/>
      <dgm:spPr/>
      <dgm:t>
        <a:bodyPr/>
        <a:lstStyle/>
        <a:p>
          <a:endParaRPr lang="tr-TR"/>
        </a:p>
      </dgm:t>
    </dgm:pt>
    <dgm:pt modelId="{9E5F07F3-9B49-4CE3-856F-B33248ACE035}" type="sibTrans" cxnId="{1E17DC1B-1AFE-4AE7-A54C-166CB53D64DB}">
      <dgm:prSet/>
      <dgm:spPr/>
      <dgm:t>
        <a:bodyPr/>
        <a:lstStyle/>
        <a:p>
          <a:endParaRPr lang="tr-TR"/>
        </a:p>
      </dgm:t>
    </dgm:pt>
    <dgm:pt modelId="{0DF2D0C6-8762-4485-8E76-D1B3A4E8F9E8}">
      <dgm:prSet phldrT="[Metin]" custT="1"/>
      <dgm:spPr/>
      <dgm:t>
        <a:bodyPr/>
        <a:lstStyle/>
        <a:p>
          <a:endParaRPr lang="tr-TR" sz="2700" dirty="0"/>
        </a:p>
      </dgm:t>
    </dgm:pt>
    <dgm:pt modelId="{C18376F7-81BD-4154-B2E2-625368EF8940}" type="parTrans" cxnId="{18454668-A8A1-4376-857B-7EEFF94109CC}">
      <dgm:prSet/>
      <dgm:spPr/>
      <dgm:t>
        <a:bodyPr/>
        <a:lstStyle/>
        <a:p>
          <a:endParaRPr lang="tr-TR"/>
        </a:p>
      </dgm:t>
    </dgm:pt>
    <dgm:pt modelId="{9163A280-EB56-4BC2-A695-ECFA1AE7D163}" type="sibTrans" cxnId="{18454668-A8A1-4376-857B-7EEFF94109CC}">
      <dgm:prSet/>
      <dgm:spPr/>
      <dgm:t>
        <a:bodyPr/>
        <a:lstStyle/>
        <a:p>
          <a:endParaRPr lang="tr-TR"/>
        </a:p>
      </dgm:t>
    </dgm:pt>
    <dgm:pt modelId="{CAD68426-352D-4BB1-A0AA-28E50DEDA4ED}" type="pres">
      <dgm:prSet presAssocID="{CDD20DC3-64BF-4106-86FA-BFBD9642F3BC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9D1B6F29-DC36-46FA-9450-368B8AA7A0BA}" type="pres">
      <dgm:prSet presAssocID="{AF6F2A01-EC91-41F9-8C74-06FBD9889CBF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084FDFA-551B-48B2-B634-F8FB02DF5FC9}" type="pres">
      <dgm:prSet presAssocID="{AF6F2A01-EC91-41F9-8C74-06FBD9889CBF}" presName="imag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F649F8C7-AF2B-4FE0-BC14-8A9C937E9A05}" type="pres">
      <dgm:prSet presAssocID="{AF6F2A01-EC91-41F9-8C74-06FBD9889CBF}" presName="childNode" presStyleLbl="node1" presStyleIdx="0" presStyleCnt="1" custScaleX="108018" custScaleY="12820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287FCA0-7A07-4468-B4B1-B97DBB14407E}" type="pres">
      <dgm:prSet presAssocID="{AF6F2A01-EC91-41F9-8C74-06FBD9889CBF}" presName="parentNode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E17DC1B-1AFE-4AE7-A54C-166CB53D64DB}" srcId="{AF6F2A01-EC91-41F9-8C74-06FBD9889CBF}" destId="{67E7CB41-18F8-4A70-935B-D45DF7AF668C}" srcOrd="0" destOrd="0" parTransId="{CFE2AFF6-D8A1-467E-896B-7F83A0C52951}" sibTransId="{9E5F07F3-9B49-4CE3-856F-B33248ACE035}"/>
    <dgm:cxn modelId="{4D33871A-1161-4C78-BD27-AEACA1536AD9}" type="presOf" srcId="{67E7CB41-18F8-4A70-935B-D45DF7AF668C}" destId="{F649F8C7-AF2B-4FE0-BC14-8A9C937E9A05}" srcOrd="0" destOrd="0" presId="urn:microsoft.com/office/officeart/2005/8/layout/hList2"/>
    <dgm:cxn modelId="{24D3F5F2-4A43-4D4B-B946-6576EB8ABE7C}" srcId="{AF6F2A01-EC91-41F9-8C74-06FBD9889CBF}" destId="{8B71B41F-413D-43F5-9942-EC18F259C7B4}" srcOrd="2" destOrd="0" parTransId="{61DE6395-DBE3-4D4D-BD9F-313FB77295B0}" sibTransId="{BA889A4F-AC10-4039-B2D6-D8AC3B2251C1}"/>
    <dgm:cxn modelId="{81687FC6-545D-49DC-AA92-B7CB347698F3}" type="presOf" srcId="{0DF2D0C6-8762-4485-8E76-D1B3A4E8F9E8}" destId="{F649F8C7-AF2B-4FE0-BC14-8A9C937E9A05}" srcOrd="0" destOrd="1" presId="urn:microsoft.com/office/officeart/2005/8/layout/hList2"/>
    <dgm:cxn modelId="{1459F34D-92DA-4003-83D7-0B997D31FBD0}" srcId="{CDD20DC3-64BF-4106-86FA-BFBD9642F3BC}" destId="{AF6F2A01-EC91-41F9-8C74-06FBD9889CBF}" srcOrd="0" destOrd="0" parTransId="{E761C484-C675-461D-98F8-9959EB5634CD}" sibTransId="{99BBA857-3D89-43AF-8A4E-04E9B5F1996A}"/>
    <dgm:cxn modelId="{60438ED2-C796-4101-AA5C-CC539F6252D0}" type="presOf" srcId="{AF6F2A01-EC91-41F9-8C74-06FBD9889CBF}" destId="{9287FCA0-7A07-4468-B4B1-B97DBB14407E}" srcOrd="0" destOrd="0" presId="urn:microsoft.com/office/officeart/2005/8/layout/hList2"/>
    <dgm:cxn modelId="{380DC72F-CF89-4534-989F-D64E630872C7}" type="presOf" srcId="{8B71B41F-413D-43F5-9942-EC18F259C7B4}" destId="{F649F8C7-AF2B-4FE0-BC14-8A9C937E9A05}" srcOrd="0" destOrd="2" presId="urn:microsoft.com/office/officeart/2005/8/layout/hList2"/>
    <dgm:cxn modelId="{18454668-A8A1-4376-857B-7EEFF94109CC}" srcId="{AF6F2A01-EC91-41F9-8C74-06FBD9889CBF}" destId="{0DF2D0C6-8762-4485-8E76-D1B3A4E8F9E8}" srcOrd="1" destOrd="0" parTransId="{C18376F7-81BD-4154-B2E2-625368EF8940}" sibTransId="{9163A280-EB56-4BC2-A695-ECFA1AE7D163}"/>
    <dgm:cxn modelId="{1449D3EE-1059-450A-88D7-6DE04A5DD688}" type="presOf" srcId="{CDD20DC3-64BF-4106-86FA-BFBD9642F3BC}" destId="{CAD68426-352D-4BB1-A0AA-28E50DEDA4ED}" srcOrd="0" destOrd="0" presId="urn:microsoft.com/office/officeart/2005/8/layout/hList2"/>
    <dgm:cxn modelId="{602E774B-096D-4F85-8F17-185EAB0716FD}" type="presParOf" srcId="{CAD68426-352D-4BB1-A0AA-28E50DEDA4ED}" destId="{9D1B6F29-DC36-46FA-9450-368B8AA7A0BA}" srcOrd="0" destOrd="0" presId="urn:microsoft.com/office/officeart/2005/8/layout/hList2"/>
    <dgm:cxn modelId="{62E199EA-C978-4B10-8DF5-306F7D745DA7}" type="presParOf" srcId="{9D1B6F29-DC36-46FA-9450-368B8AA7A0BA}" destId="{7084FDFA-551B-48B2-B634-F8FB02DF5FC9}" srcOrd="0" destOrd="0" presId="urn:microsoft.com/office/officeart/2005/8/layout/hList2"/>
    <dgm:cxn modelId="{CC0FE998-2746-4838-B7EC-8DE70616D0B7}" type="presParOf" srcId="{9D1B6F29-DC36-46FA-9450-368B8AA7A0BA}" destId="{F649F8C7-AF2B-4FE0-BC14-8A9C937E9A05}" srcOrd="1" destOrd="0" presId="urn:microsoft.com/office/officeart/2005/8/layout/hList2"/>
    <dgm:cxn modelId="{84EA2A5A-D916-4048-A831-E2648C7045E6}" type="presParOf" srcId="{9D1B6F29-DC36-46FA-9450-368B8AA7A0BA}" destId="{9287FCA0-7A07-4468-B4B1-B97DBB14407E}" srcOrd="2" destOrd="0" presId="urn:microsoft.com/office/officeart/2005/8/layout/hList2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0FE5DA2-21D8-4BAF-A5CB-EEC333F1629C}" type="doc">
      <dgm:prSet loTypeId="urn:microsoft.com/office/officeart/2005/8/layout/vList2" loCatId="list" qsTypeId="urn:microsoft.com/office/officeart/2005/8/quickstyle/3d6" qsCatId="3D" csTypeId="urn:microsoft.com/office/officeart/2005/8/colors/accent1_5" csCatId="accent1" phldr="1"/>
      <dgm:spPr/>
      <dgm:t>
        <a:bodyPr/>
        <a:lstStyle/>
        <a:p>
          <a:endParaRPr lang="tr-TR"/>
        </a:p>
      </dgm:t>
    </dgm:pt>
    <dgm:pt modelId="{227A5117-7C22-444D-91A8-9D77A0FEBC58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KARACABEY İLÇE TARIM VE ORMAN MÜDÜRÜ DAVUT AYTEK’E HAYIRLI OLSUN ZİYARETİMİZ</a:t>
          </a:r>
          <a:endParaRPr lang="tr-TR" dirty="0"/>
        </a:p>
      </dgm:t>
    </dgm:pt>
    <dgm:pt modelId="{B971D0F5-E027-42C3-B8FC-2E263838B0B2}" type="parTrans" cxnId="{7A5C252B-16B2-4537-920F-595A5995DB77}">
      <dgm:prSet/>
      <dgm:spPr/>
      <dgm:t>
        <a:bodyPr/>
        <a:lstStyle/>
        <a:p>
          <a:endParaRPr lang="tr-TR"/>
        </a:p>
      </dgm:t>
    </dgm:pt>
    <dgm:pt modelId="{351D6B47-610B-4478-BFE1-CEA3AC45D119}" type="sibTrans" cxnId="{7A5C252B-16B2-4537-920F-595A5995DB77}">
      <dgm:prSet/>
      <dgm:spPr/>
      <dgm:t>
        <a:bodyPr/>
        <a:lstStyle/>
        <a:p>
          <a:endParaRPr lang="tr-TR"/>
        </a:p>
      </dgm:t>
    </dgm:pt>
    <dgm:pt modelId="{B1D8B975-324A-4C0C-BDCF-4C6E6E1B5DA9}" type="pres">
      <dgm:prSet presAssocID="{60FE5DA2-21D8-4BAF-A5CB-EEC333F1629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7403113-C3B5-471F-87DB-DB1B9BC51B7A}" type="pres">
      <dgm:prSet presAssocID="{227A5117-7C22-444D-91A8-9D77A0FEBC5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A5C252B-16B2-4537-920F-595A5995DB77}" srcId="{60FE5DA2-21D8-4BAF-A5CB-EEC333F1629C}" destId="{227A5117-7C22-444D-91A8-9D77A0FEBC58}" srcOrd="0" destOrd="0" parTransId="{B971D0F5-E027-42C3-B8FC-2E263838B0B2}" sibTransId="{351D6B47-610B-4478-BFE1-CEA3AC45D119}"/>
    <dgm:cxn modelId="{1D9607A8-9DBE-46C7-9F17-A310FDB106D1}" type="presOf" srcId="{227A5117-7C22-444D-91A8-9D77A0FEBC58}" destId="{17403113-C3B5-471F-87DB-DB1B9BC51B7A}" srcOrd="0" destOrd="0" presId="urn:microsoft.com/office/officeart/2005/8/layout/vList2"/>
    <dgm:cxn modelId="{4C89BD58-F853-41FD-8B3F-6C2140ED6281}" type="presOf" srcId="{60FE5DA2-21D8-4BAF-A5CB-EEC333F1629C}" destId="{B1D8B975-324A-4C0C-BDCF-4C6E6E1B5DA9}" srcOrd="0" destOrd="0" presId="urn:microsoft.com/office/officeart/2005/8/layout/vList2"/>
    <dgm:cxn modelId="{6C43E6F2-A31B-4347-A696-959442F3E0BD}" type="presParOf" srcId="{B1D8B975-324A-4C0C-BDCF-4C6E6E1B5DA9}" destId="{17403113-C3B5-471F-87DB-DB1B9BC51B7A}" srcOrd="0" destOrd="0" presId="urn:microsoft.com/office/officeart/2005/8/layout/vList2"/>
  </dgm:cxnLst>
  <dgm:bg/>
  <dgm:whole/>
</dgm:dataModel>
</file>

<file path=ppt/diagrams/data70.xml><?xml version="1.0" encoding="utf-8"?>
<dgm:dataModel xmlns:dgm="http://schemas.openxmlformats.org/drawingml/2006/diagram" xmlns:a="http://schemas.openxmlformats.org/drawingml/2006/main">
  <dgm:ptLst>
    <dgm:pt modelId="{C9C52465-225B-458E-BFFE-5DAC1018AC4B}" type="doc">
      <dgm:prSet loTypeId="urn:microsoft.com/office/officeart/2005/8/layout/vList2" loCatId="list" qsTypeId="urn:microsoft.com/office/officeart/2005/8/quickstyle/3d6" qsCatId="3D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F1CB9CC7-D0FA-46FC-AC96-937080260516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BURSA ODA VE BORSA BAŞKANLARININ KATILIMI İLE 20.ORTAK AKIL TOPLANTISI DÜZENLENDİ</a:t>
          </a:r>
          <a:endParaRPr lang="tr-TR" dirty="0"/>
        </a:p>
      </dgm:t>
    </dgm:pt>
    <dgm:pt modelId="{C78535F3-EEA4-4E8B-B623-009A9FBFF3FE}" type="parTrans" cxnId="{93751B18-104F-424A-B2B6-7D6AE4C688E3}">
      <dgm:prSet/>
      <dgm:spPr/>
      <dgm:t>
        <a:bodyPr/>
        <a:lstStyle/>
        <a:p>
          <a:endParaRPr lang="tr-TR"/>
        </a:p>
      </dgm:t>
    </dgm:pt>
    <dgm:pt modelId="{78A0971B-529C-4296-B14C-0158F389F1B0}" type="sibTrans" cxnId="{93751B18-104F-424A-B2B6-7D6AE4C688E3}">
      <dgm:prSet/>
      <dgm:spPr/>
      <dgm:t>
        <a:bodyPr/>
        <a:lstStyle/>
        <a:p>
          <a:endParaRPr lang="tr-TR"/>
        </a:p>
      </dgm:t>
    </dgm:pt>
    <dgm:pt modelId="{10A6D200-A82E-49BF-9960-C76EE102AFA5}" type="pres">
      <dgm:prSet presAssocID="{C9C52465-225B-458E-BFFE-5DAC1018AC4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ABC2D0C-3362-4D4E-9998-0AEC2418DFD6}" type="pres">
      <dgm:prSet presAssocID="{F1CB9CC7-D0FA-46FC-AC96-93708026051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59B6168-649A-496C-A659-98CAC53EA2B8}" type="presOf" srcId="{F1CB9CC7-D0FA-46FC-AC96-937080260516}" destId="{0ABC2D0C-3362-4D4E-9998-0AEC2418DFD6}" srcOrd="0" destOrd="0" presId="urn:microsoft.com/office/officeart/2005/8/layout/vList2"/>
    <dgm:cxn modelId="{93751B18-104F-424A-B2B6-7D6AE4C688E3}" srcId="{C9C52465-225B-458E-BFFE-5DAC1018AC4B}" destId="{F1CB9CC7-D0FA-46FC-AC96-937080260516}" srcOrd="0" destOrd="0" parTransId="{C78535F3-EEA4-4E8B-B623-009A9FBFF3FE}" sibTransId="{78A0971B-529C-4296-B14C-0158F389F1B0}"/>
    <dgm:cxn modelId="{4C4CF641-6755-4EF3-8662-D4F4E444FD85}" type="presOf" srcId="{C9C52465-225B-458E-BFFE-5DAC1018AC4B}" destId="{10A6D200-A82E-49BF-9960-C76EE102AFA5}" srcOrd="0" destOrd="0" presId="urn:microsoft.com/office/officeart/2005/8/layout/vList2"/>
    <dgm:cxn modelId="{04434089-D292-4FEB-A79F-C683DC380E99}" type="presParOf" srcId="{10A6D200-A82E-49BF-9960-C76EE102AFA5}" destId="{0ABC2D0C-3362-4D4E-9998-0AEC2418DFD6}" srcOrd="0" destOrd="0" presId="urn:microsoft.com/office/officeart/2005/8/layout/vList2"/>
  </dgm:cxnLst>
  <dgm:bg/>
  <dgm:whole/>
</dgm:dataModel>
</file>

<file path=ppt/diagrams/data71.xml><?xml version="1.0" encoding="utf-8"?>
<dgm:dataModel xmlns:dgm="http://schemas.openxmlformats.org/drawingml/2006/diagram" xmlns:a="http://schemas.openxmlformats.org/drawingml/2006/main">
  <dgm:ptLst>
    <dgm:pt modelId="{CE0C0969-DEC0-4DF9-9AAD-6711714CE1DE}" type="doc">
      <dgm:prSet loTypeId="urn:microsoft.com/office/officeart/2005/8/layout/vList2" loCatId="list" qsTypeId="urn:microsoft.com/office/officeart/2005/8/quickstyle/3d6" qsCatId="3D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38860D74-8088-4538-B519-A18D61A15CB2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MECLİS BAŞKANIMIZ MEHMET DURMAZ DEMOKRASİ VE ÖZGÜRLÜKLER ADASI’NDAKİ İSTİŞARE TOPLANTISINA KATILDI</a:t>
          </a:r>
          <a:endParaRPr lang="tr-TR" dirty="0"/>
        </a:p>
      </dgm:t>
    </dgm:pt>
    <dgm:pt modelId="{CA86C8E9-448B-4092-8888-675EA603BC51}" type="parTrans" cxnId="{44FAECF5-CCBC-42A9-9F8C-0170533BF7E6}">
      <dgm:prSet/>
      <dgm:spPr/>
      <dgm:t>
        <a:bodyPr/>
        <a:lstStyle/>
        <a:p>
          <a:endParaRPr lang="tr-TR"/>
        </a:p>
      </dgm:t>
    </dgm:pt>
    <dgm:pt modelId="{0FB1E44F-DEB2-48E9-AF59-1659AEF01BEA}" type="sibTrans" cxnId="{44FAECF5-CCBC-42A9-9F8C-0170533BF7E6}">
      <dgm:prSet/>
      <dgm:spPr/>
      <dgm:t>
        <a:bodyPr/>
        <a:lstStyle/>
        <a:p>
          <a:endParaRPr lang="tr-TR"/>
        </a:p>
      </dgm:t>
    </dgm:pt>
    <dgm:pt modelId="{43BCD481-8D2C-4611-A9B3-470699FE4311}" type="pres">
      <dgm:prSet presAssocID="{CE0C0969-DEC0-4DF9-9AAD-6711714CE1D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853E678-2509-4CBE-9BFE-95791F6F06AA}" type="pres">
      <dgm:prSet presAssocID="{38860D74-8088-4538-B519-A18D61A15CB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4FAECF5-CCBC-42A9-9F8C-0170533BF7E6}" srcId="{CE0C0969-DEC0-4DF9-9AAD-6711714CE1DE}" destId="{38860D74-8088-4538-B519-A18D61A15CB2}" srcOrd="0" destOrd="0" parTransId="{CA86C8E9-448B-4092-8888-675EA603BC51}" sibTransId="{0FB1E44F-DEB2-48E9-AF59-1659AEF01BEA}"/>
    <dgm:cxn modelId="{BC4704EB-A3C3-495F-A4F8-85887401596D}" type="presOf" srcId="{CE0C0969-DEC0-4DF9-9AAD-6711714CE1DE}" destId="{43BCD481-8D2C-4611-A9B3-470699FE4311}" srcOrd="0" destOrd="0" presId="urn:microsoft.com/office/officeart/2005/8/layout/vList2"/>
    <dgm:cxn modelId="{F9FD473D-5FC6-4DC8-90F1-BAD80600527A}" type="presOf" srcId="{38860D74-8088-4538-B519-A18D61A15CB2}" destId="{A853E678-2509-4CBE-9BFE-95791F6F06AA}" srcOrd="0" destOrd="0" presId="urn:microsoft.com/office/officeart/2005/8/layout/vList2"/>
    <dgm:cxn modelId="{5893A4FF-D26E-47EA-AD91-ECA9F04C9BDE}" type="presParOf" srcId="{43BCD481-8D2C-4611-A9B3-470699FE4311}" destId="{A853E678-2509-4CBE-9BFE-95791F6F06AA}" srcOrd="0" destOrd="0" presId="urn:microsoft.com/office/officeart/2005/8/layout/vList2"/>
  </dgm:cxnLst>
  <dgm:bg/>
  <dgm:whole/>
</dgm:dataModel>
</file>

<file path=ppt/diagrams/data72.xml><?xml version="1.0" encoding="utf-8"?>
<dgm:dataModel xmlns:dgm="http://schemas.openxmlformats.org/drawingml/2006/diagram" xmlns:a="http://schemas.openxmlformats.org/drawingml/2006/main">
  <dgm:ptLst>
    <dgm:pt modelId="{CDD20DC3-64BF-4106-86FA-BFBD9642F3BC}" type="doc">
      <dgm:prSet loTypeId="urn:microsoft.com/office/officeart/2005/8/layout/hList2" loCatId="list" qsTypeId="urn:microsoft.com/office/officeart/2005/8/quickstyle/3d7" qsCatId="3D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AF6F2A01-EC91-41F9-8C74-06FBD9889CBF}">
      <dgm:prSet phldrT="[Metin]"/>
      <dgm:spPr/>
      <dgm:t>
        <a:bodyPr/>
        <a:lstStyle/>
        <a:p>
          <a:r>
            <a:rPr lang="tr-TR" dirty="0" smtClean="0"/>
            <a:t>.</a:t>
          </a:r>
          <a:endParaRPr lang="tr-TR" dirty="0"/>
        </a:p>
      </dgm:t>
    </dgm:pt>
    <dgm:pt modelId="{99BBA857-3D89-43AF-8A4E-04E9B5F1996A}" type="sibTrans" cxnId="{1459F34D-92DA-4003-83D7-0B997D31FBD0}">
      <dgm:prSet/>
      <dgm:spPr/>
      <dgm:t>
        <a:bodyPr/>
        <a:lstStyle/>
        <a:p>
          <a:endParaRPr lang="tr-TR"/>
        </a:p>
      </dgm:t>
    </dgm:pt>
    <dgm:pt modelId="{E761C484-C675-461D-98F8-9959EB5634CD}" type="parTrans" cxnId="{1459F34D-92DA-4003-83D7-0B997D31FBD0}">
      <dgm:prSet/>
      <dgm:spPr/>
      <dgm:t>
        <a:bodyPr/>
        <a:lstStyle/>
        <a:p>
          <a:endParaRPr lang="tr-TR"/>
        </a:p>
      </dgm:t>
    </dgm:pt>
    <dgm:pt modelId="{0DFF319A-3F14-4DA4-8CE3-B5535D6886E0}">
      <dgm:prSet phldrT="[Metin]" custT="1"/>
      <dgm:spPr/>
      <dgm:t>
        <a:bodyPr/>
        <a:lstStyle/>
        <a:p>
          <a:endParaRPr lang="tr-TR" sz="2700" dirty="0"/>
        </a:p>
      </dgm:t>
    </dgm:pt>
    <dgm:pt modelId="{A060E367-6C94-4815-9C7C-82C8C4C29FA3}" type="parTrans" cxnId="{51ABEB14-B0B5-47E8-9144-FA0DB22DA234}">
      <dgm:prSet/>
      <dgm:spPr/>
      <dgm:t>
        <a:bodyPr/>
        <a:lstStyle/>
        <a:p>
          <a:endParaRPr lang="tr-TR"/>
        </a:p>
      </dgm:t>
    </dgm:pt>
    <dgm:pt modelId="{4D5636DF-3246-476B-90F9-CE79B688660E}" type="sibTrans" cxnId="{51ABEB14-B0B5-47E8-9144-FA0DB22DA234}">
      <dgm:prSet/>
      <dgm:spPr/>
      <dgm:t>
        <a:bodyPr/>
        <a:lstStyle/>
        <a:p>
          <a:endParaRPr lang="tr-TR"/>
        </a:p>
      </dgm:t>
    </dgm:pt>
    <dgm:pt modelId="{2B0AE4CE-D710-4CC1-81C1-55EAB3F10334}">
      <dgm:prSet custT="1"/>
      <dgm:spPr/>
      <dgm:t>
        <a:bodyPr/>
        <a:lstStyle/>
        <a:p>
          <a:r>
            <a:rPr lang="tr-T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MECLİS BAŞKANIMIZ MEHMET DURMAZ DEMOKRASİ VE </a:t>
          </a:r>
          <a:r>
            <a:rPr lang="tr-TR" sz="33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ÖZGÜRLÜKLER</a:t>
          </a:r>
          <a:r>
            <a:rPr lang="tr-TR" sz="3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r-T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ADASI’NDAKİ İSTİŞARE </a:t>
          </a:r>
          <a:r>
            <a:rPr lang="tr-TR" sz="33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TOPLANTISINA</a:t>
          </a:r>
          <a:r>
            <a:rPr lang="tr-T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KATILDI</a:t>
          </a:r>
          <a:endParaRPr lang="tr-TR" sz="3600" dirty="0"/>
        </a:p>
      </dgm:t>
    </dgm:pt>
    <dgm:pt modelId="{4EA97F47-8C45-4ADC-BC70-7AF7942376D0}" type="parTrans" cxnId="{85D7D6E9-5A38-446C-8A42-A088FB06E66A}">
      <dgm:prSet/>
      <dgm:spPr/>
      <dgm:t>
        <a:bodyPr/>
        <a:lstStyle/>
        <a:p>
          <a:endParaRPr lang="tr-TR"/>
        </a:p>
      </dgm:t>
    </dgm:pt>
    <dgm:pt modelId="{7A247F09-9230-4BA5-887A-F7AC008216D8}" type="sibTrans" cxnId="{85D7D6E9-5A38-446C-8A42-A088FB06E66A}">
      <dgm:prSet/>
      <dgm:spPr/>
      <dgm:t>
        <a:bodyPr/>
        <a:lstStyle/>
        <a:p>
          <a:endParaRPr lang="tr-TR"/>
        </a:p>
      </dgm:t>
    </dgm:pt>
    <dgm:pt modelId="{CAD68426-352D-4BB1-A0AA-28E50DEDA4ED}" type="pres">
      <dgm:prSet presAssocID="{CDD20DC3-64BF-4106-86FA-BFBD9642F3BC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9D1B6F29-DC36-46FA-9450-368B8AA7A0BA}" type="pres">
      <dgm:prSet presAssocID="{AF6F2A01-EC91-41F9-8C74-06FBD9889CBF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084FDFA-551B-48B2-B634-F8FB02DF5FC9}" type="pres">
      <dgm:prSet presAssocID="{AF6F2A01-EC91-41F9-8C74-06FBD9889CBF}" presName="imag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F649F8C7-AF2B-4FE0-BC14-8A9C937E9A05}" type="pres">
      <dgm:prSet presAssocID="{AF6F2A01-EC91-41F9-8C74-06FBD9889CBF}" presName="childNode" presStyleLbl="node1" presStyleIdx="0" presStyleCnt="1" custScaleX="108018" custScaleY="12820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287FCA0-7A07-4468-B4B1-B97DBB14407E}" type="pres">
      <dgm:prSet presAssocID="{AF6F2A01-EC91-41F9-8C74-06FBD9889CBF}" presName="parentNode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978CCA41-3CFE-4D15-8D14-BA2CA90C0AD8}" type="presOf" srcId="{2B0AE4CE-D710-4CC1-81C1-55EAB3F10334}" destId="{F649F8C7-AF2B-4FE0-BC14-8A9C937E9A05}" srcOrd="0" destOrd="1" presId="urn:microsoft.com/office/officeart/2005/8/layout/hList2"/>
    <dgm:cxn modelId="{85D7D6E9-5A38-446C-8A42-A088FB06E66A}" srcId="{AF6F2A01-EC91-41F9-8C74-06FBD9889CBF}" destId="{2B0AE4CE-D710-4CC1-81C1-55EAB3F10334}" srcOrd="1" destOrd="0" parTransId="{4EA97F47-8C45-4ADC-BC70-7AF7942376D0}" sibTransId="{7A247F09-9230-4BA5-887A-F7AC008216D8}"/>
    <dgm:cxn modelId="{1459F34D-92DA-4003-83D7-0B997D31FBD0}" srcId="{CDD20DC3-64BF-4106-86FA-BFBD9642F3BC}" destId="{AF6F2A01-EC91-41F9-8C74-06FBD9889CBF}" srcOrd="0" destOrd="0" parTransId="{E761C484-C675-461D-98F8-9959EB5634CD}" sibTransId="{99BBA857-3D89-43AF-8A4E-04E9B5F1996A}"/>
    <dgm:cxn modelId="{1E744FF1-8078-42E6-B70E-1BAB728F406D}" type="presOf" srcId="{AF6F2A01-EC91-41F9-8C74-06FBD9889CBF}" destId="{9287FCA0-7A07-4468-B4B1-B97DBB14407E}" srcOrd="0" destOrd="0" presId="urn:microsoft.com/office/officeart/2005/8/layout/hList2"/>
    <dgm:cxn modelId="{9399D561-01DA-41C3-AC81-24B27C406A15}" type="presOf" srcId="{CDD20DC3-64BF-4106-86FA-BFBD9642F3BC}" destId="{CAD68426-352D-4BB1-A0AA-28E50DEDA4ED}" srcOrd="0" destOrd="0" presId="urn:microsoft.com/office/officeart/2005/8/layout/hList2"/>
    <dgm:cxn modelId="{51ABEB14-B0B5-47E8-9144-FA0DB22DA234}" srcId="{AF6F2A01-EC91-41F9-8C74-06FBD9889CBF}" destId="{0DFF319A-3F14-4DA4-8CE3-B5535D6886E0}" srcOrd="0" destOrd="0" parTransId="{A060E367-6C94-4815-9C7C-82C8C4C29FA3}" sibTransId="{4D5636DF-3246-476B-90F9-CE79B688660E}"/>
    <dgm:cxn modelId="{30F12F1A-0253-4655-A8B7-DF7558910FEC}" type="presOf" srcId="{0DFF319A-3F14-4DA4-8CE3-B5535D6886E0}" destId="{F649F8C7-AF2B-4FE0-BC14-8A9C937E9A05}" srcOrd="0" destOrd="0" presId="urn:microsoft.com/office/officeart/2005/8/layout/hList2"/>
    <dgm:cxn modelId="{34433DBC-C1F4-4B28-964C-43CB8CD4A722}" type="presParOf" srcId="{CAD68426-352D-4BB1-A0AA-28E50DEDA4ED}" destId="{9D1B6F29-DC36-46FA-9450-368B8AA7A0BA}" srcOrd="0" destOrd="0" presId="urn:microsoft.com/office/officeart/2005/8/layout/hList2"/>
    <dgm:cxn modelId="{CA60FDBB-B406-4304-809E-7CF832A05C70}" type="presParOf" srcId="{9D1B6F29-DC36-46FA-9450-368B8AA7A0BA}" destId="{7084FDFA-551B-48B2-B634-F8FB02DF5FC9}" srcOrd="0" destOrd="0" presId="urn:microsoft.com/office/officeart/2005/8/layout/hList2"/>
    <dgm:cxn modelId="{BB516F0E-9B42-4358-8850-F529E4774D66}" type="presParOf" srcId="{9D1B6F29-DC36-46FA-9450-368B8AA7A0BA}" destId="{F649F8C7-AF2B-4FE0-BC14-8A9C937E9A05}" srcOrd="1" destOrd="0" presId="urn:microsoft.com/office/officeart/2005/8/layout/hList2"/>
    <dgm:cxn modelId="{2FF32A2D-FFD3-44C4-BA6D-F5AA9A2B629A}" type="presParOf" srcId="{9D1B6F29-DC36-46FA-9450-368B8AA7A0BA}" destId="{9287FCA0-7A07-4468-B4B1-B97DBB14407E}" srcOrd="2" destOrd="0" presId="urn:microsoft.com/office/officeart/2005/8/layout/hList2"/>
  </dgm:cxnLst>
  <dgm:bg/>
  <dgm:whole/>
</dgm:dataModel>
</file>

<file path=ppt/diagrams/data73.xml><?xml version="1.0" encoding="utf-8"?>
<dgm:dataModel xmlns:dgm="http://schemas.openxmlformats.org/drawingml/2006/diagram" xmlns:a="http://schemas.openxmlformats.org/drawingml/2006/main">
  <dgm:ptLst>
    <dgm:pt modelId="{CE0C0969-DEC0-4DF9-9AAD-6711714CE1DE}" type="doc">
      <dgm:prSet loTypeId="urn:microsoft.com/office/officeart/2005/8/layout/vList2" loCatId="list" qsTypeId="urn:microsoft.com/office/officeart/2005/8/quickstyle/3d6" qsCatId="3D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38860D74-8088-4538-B519-A18D61A15CB2}">
      <dgm:prSet phldrT="[Metin]"/>
      <dgm:spPr/>
      <dgm:t>
        <a:bodyPr/>
        <a:lstStyle/>
        <a:p>
          <a:r>
            <a:rPr lang="tr-TR" b="1" dirty="0" smtClean="0"/>
            <a:t>11. YÖREX YÖRESEL ÜRÜNLER FUARI</a:t>
          </a:r>
          <a:endParaRPr lang="tr-TR" b="1" dirty="0"/>
        </a:p>
      </dgm:t>
    </dgm:pt>
    <dgm:pt modelId="{CA86C8E9-448B-4092-8888-675EA603BC51}" type="parTrans" cxnId="{44FAECF5-CCBC-42A9-9F8C-0170533BF7E6}">
      <dgm:prSet/>
      <dgm:spPr/>
      <dgm:t>
        <a:bodyPr/>
        <a:lstStyle/>
        <a:p>
          <a:endParaRPr lang="tr-TR"/>
        </a:p>
      </dgm:t>
    </dgm:pt>
    <dgm:pt modelId="{0FB1E44F-DEB2-48E9-AF59-1659AEF01BEA}" type="sibTrans" cxnId="{44FAECF5-CCBC-42A9-9F8C-0170533BF7E6}">
      <dgm:prSet/>
      <dgm:spPr/>
      <dgm:t>
        <a:bodyPr/>
        <a:lstStyle/>
        <a:p>
          <a:endParaRPr lang="tr-TR"/>
        </a:p>
      </dgm:t>
    </dgm:pt>
    <dgm:pt modelId="{43BCD481-8D2C-4611-A9B3-470699FE4311}" type="pres">
      <dgm:prSet presAssocID="{CE0C0969-DEC0-4DF9-9AAD-6711714CE1D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853E678-2509-4CBE-9BFE-95791F6F06AA}" type="pres">
      <dgm:prSet presAssocID="{38860D74-8088-4538-B519-A18D61A15CB2}" presName="parentText" presStyleLbl="node1" presStyleIdx="0" presStyleCnt="1" custLinFactNeighborY="303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4FAECF5-CCBC-42A9-9F8C-0170533BF7E6}" srcId="{CE0C0969-DEC0-4DF9-9AAD-6711714CE1DE}" destId="{38860D74-8088-4538-B519-A18D61A15CB2}" srcOrd="0" destOrd="0" parTransId="{CA86C8E9-448B-4092-8888-675EA603BC51}" sibTransId="{0FB1E44F-DEB2-48E9-AF59-1659AEF01BEA}"/>
    <dgm:cxn modelId="{A18441DA-5894-426B-8FC3-EF299D64E6B9}" type="presOf" srcId="{38860D74-8088-4538-B519-A18D61A15CB2}" destId="{A853E678-2509-4CBE-9BFE-95791F6F06AA}" srcOrd="0" destOrd="0" presId="urn:microsoft.com/office/officeart/2005/8/layout/vList2"/>
    <dgm:cxn modelId="{410D8A16-5D76-4302-96A2-347B68401881}" type="presOf" srcId="{CE0C0969-DEC0-4DF9-9AAD-6711714CE1DE}" destId="{43BCD481-8D2C-4611-A9B3-470699FE4311}" srcOrd="0" destOrd="0" presId="urn:microsoft.com/office/officeart/2005/8/layout/vList2"/>
    <dgm:cxn modelId="{B50E0A88-F7BC-40D8-8CD9-ED751F38517F}" type="presParOf" srcId="{43BCD481-8D2C-4611-A9B3-470699FE4311}" destId="{A853E678-2509-4CBE-9BFE-95791F6F06AA}" srcOrd="0" destOrd="0" presId="urn:microsoft.com/office/officeart/2005/8/layout/vList2"/>
  </dgm:cxnLst>
  <dgm:bg/>
  <dgm:whole/>
</dgm:dataModel>
</file>

<file path=ppt/diagrams/data74.xml><?xml version="1.0" encoding="utf-8"?>
<dgm:dataModel xmlns:dgm="http://schemas.openxmlformats.org/drawingml/2006/diagram" xmlns:a="http://schemas.openxmlformats.org/drawingml/2006/main">
  <dgm:ptLst>
    <dgm:pt modelId="{CDD20DC3-64BF-4106-86FA-BFBD9642F3BC}" type="doc">
      <dgm:prSet loTypeId="urn:microsoft.com/office/officeart/2005/8/layout/hList2" loCatId="list" qsTypeId="urn:microsoft.com/office/officeart/2005/8/quickstyle/3d7" qsCatId="3D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AF6F2A01-EC91-41F9-8C74-06FBD9889CBF}">
      <dgm:prSet phldrT="[Metin]"/>
      <dgm:spPr/>
      <dgm:t>
        <a:bodyPr/>
        <a:lstStyle/>
        <a:p>
          <a:r>
            <a:rPr lang="tr-TR" dirty="0" smtClean="0"/>
            <a:t>.</a:t>
          </a:r>
          <a:endParaRPr lang="tr-TR" dirty="0"/>
        </a:p>
      </dgm:t>
    </dgm:pt>
    <dgm:pt modelId="{99BBA857-3D89-43AF-8A4E-04E9B5F1996A}" type="sibTrans" cxnId="{1459F34D-92DA-4003-83D7-0B997D31FBD0}">
      <dgm:prSet/>
      <dgm:spPr/>
      <dgm:t>
        <a:bodyPr/>
        <a:lstStyle/>
        <a:p>
          <a:endParaRPr lang="tr-TR"/>
        </a:p>
      </dgm:t>
    </dgm:pt>
    <dgm:pt modelId="{E761C484-C675-461D-98F8-9959EB5634CD}" type="parTrans" cxnId="{1459F34D-92DA-4003-83D7-0B997D31FBD0}">
      <dgm:prSet/>
      <dgm:spPr/>
      <dgm:t>
        <a:bodyPr/>
        <a:lstStyle/>
        <a:p>
          <a:endParaRPr lang="tr-TR"/>
        </a:p>
      </dgm:t>
    </dgm:pt>
    <dgm:pt modelId="{67E7CB41-18F8-4A70-935B-D45DF7AF668C}">
      <dgm:prSet phldrT="[Metin]" custT="1"/>
      <dgm:spPr/>
      <dgm:t>
        <a:bodyPr/>
        <a:lstStyle/>
        <a:p>
          <a:r>
            <a:rPr lang="tr-T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11. YÖREX YÖRESEL ÜRÜNLER FUARI</a:t>
          </a:r>
          <a:endParaRPr lang="tr-TR" sz="4000" dirty="0"/>
        </a:p>
      </dgm:t>
    </dgm:pt>
    <dgm:pt modelId="{CFE2AFF6-D8A1-467E-896B-7F83A0C52951}" type="parTrans" cxnId="{1E17DC1B-1AFE-4AE7-A54C-166CB53D64DB}">
      <dgm:prSet/>
      <dgm:spPr/>
      <dgm:t>
        <a:bodyPr/>
        <a:lstStyle/>
        <a:p>
          <a:endParaRPr lang="tr-TR"/>
        </a:p>
      </dgm:t>
    </dgm:pt>
    <dgm:pt modelId="{9E5F07F3-9B49-4CE3-856F-B33248ACE035}" type="sibTrans" cxnId="{1E17DC1B-1AFE-4AE7-A54C-166CB53D64DB}">
      <dgm:prSet/>
      <dgm:spPr/>
      <dgm:t>
        <a:bodyPr/>
        <a:lstStyle/>
        <a:p>
          <a:endParaRPr lang="tr-TR"/>
        </a:p>
      </dgm:t>
    </dgm:pt>
    <dgm:pt modelId="{0DFF319A-3F14-4DA4-8CE3-B5535D6886E0}">
      <dgm:prSet phldrT="[Metin]" custT="1"/>
      <dgm:spPr/>
      <dgm:t>
        <a:bodyPr/>
        <a:lstStyle/>
        <a:p>
          <a:endParaRPr lang="tr-TR" sz="2700" dirty="0"/>
        </a:p>
      </dgm:t>
    </dgm:pt>
    <dgm:pt modelId="{A060E367-6C94-4815-9C7C-82C8C4C29FA3}" type="parTrans" cxnId="{51ABEB14-B0B5-47E8-9144-FA0DB22DA234}">
      <dgm:prSet/>
      <dgm:spPr/>
      <dgm:t>
        <a:bodyPr/>
        <a:lstStyle/>
        <a:p>
          <a:endParaRPr lang="tr-TR"/>
        </a:p>
      </dgm:t>
    </dgm:pt>
    <dgm:pt modelId="{4D5636DF-3246-476B-90F9-CE79B688660E}" type="sibTrans" cxnId="{51ABEB14-B0B5-47E8-9144-FA0DB22DA234}">
      <dgm:prSet/>
      <dgm:spPr/>
      <dgm:t>
        <a:bodyPr/>
        <a:lstStyle/>
        <a:p>
          <a:endParaRPr lang="tr-TR"/>
        </a:p>
      </dgm:t>
    </dgm:pt>
    <dgm:pt modelId="{184E0F71-3872-4C4F-8575-C30A1DC48176}">
      <dgm:prSet phldrT="[Metin]" custT="1"/>
      <dgm:spPr/>
      <dgm:t>
        <a:bodyPr/>
        <a:lstStyle/>
        <a:p>
          <a:endParaRPr lang="tr-TR" sz="2700" dirty="0"/>
        </a:p>
      </dgm:t>
    </dgm:pt>
    <dgm:pt modelId="{3EE2AD67-5D32-4E75-A604-FF2FC931DD90}" type="parTrans" cxnId="{BA0D0ED5-4144-401B-84A0-80463C334688}">
      <dgm:prSet/>
      <dgm:spPr/>
      <dgm:t>
        <a:bodyPr/>
        <a:lstStyle/>
        <a:p>
          <a:endParaRPr lang="tr-TR"/>
        </a:p>
      </dgm:t>
    </dgm:pt>
    <dgm:pt modelId="{D1BFACC9-637D-4398-8B3C-B36CC7EF2D83}" type="sibTrans" cxnId="{BA0D0ED5-4144-401B-84A0-80463C334688}">
      <dgm:prSet/>
      <dgm:spPr/>
      <dgm:t>
        <a:bodyPr/>
        <a:lstStyle/>
        <a:p>
          <a:endParaRPr lang="tr-TR"/>
        </a:p>
      </dgm:t>
    </dgm:pt>
    <dgm:pt modelId="{4544FAD7-3D67-4F31-9F4F-5B9279569B96}">
      <dgm:prSet phldrT="[Metin]" custT="1"/>
      <dgm:spPr/>
      <dgm:t>
        <a:bodyPr/>
        <a:lstStyle/>
        <a:p>
          <a:endParaRPr lang="tr-TR" sz="2700" dirty="0"/>
        </a:p>
      </dgm:t>
    </dgm:pt>
    <dgm:pt modelId="{8376548E-CECE-42CF-B589-5617931937DF}" type="parTrans" cxnId="{FD7C54AC-F1A0-47E0-8B00-EA38B5132635}">
      <dgm:prSet/>
      <dgm:spPr/>
      <dgm:t>
        <a:bodyPr/>
        <a:lstStyle/>
        <a:p>
          <a:endParaRPr lang="tr-TR"/>
        </a:p>
      </dgm:t>
    </dgm:pt>
    <dgm:pt modelId="{A42A9177-906D-4D1E-91E3-18DABE7FCAA4}" type="sibTrans" cxnId="{FD7C54AC-F1A0-47E0-8B00-EA38B5132635}">
      <dgm:prSet/>
      <dgm:spPr/>
      <dgm:t>
        <a:bodyPr/>
        <a:lstStyle/>
        <a:p>
          <a:endParaRPr lang="tr-TR"/>
        </a:p>
      </dgm:t>
    </dgm:pt>
    <dgm:pt modelId="{CAD68426-352D-4BB1-A0AA-28E50DEDA4ED}" type="pres">
      <dgm:prSet presAssocID="{CDD20DC3-64BF-4106-86FA-BFBD9642F3BC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9D1B6F29-DC36-46FA-9450-368B8AA7A0BA}" type="pres">
      <dgm:prSet presAssocID="{AF6F2A01-EC91-41F9-8C74-06FBD9889CBF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084FDFA-551B-48B2-B634-F8FB02DF5FC9}" type="pres">
      <dgm:prSet presAssocID="{AF6F2A01-EC91-41F9-8C74-06FBD9889CBF}" presName="imag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F649F8C7-AF2B-4FE0-BC14-8A9C937E9A05}" type="pres">
      <dgm:prSet presAssocID="{AF6F2A01-EC91-41F9-8C74-06FBD9889CBF}" presName="childNode" presStyleLbl="node1" presStyleIdx="0" presStyleCnt="1" custScaleX="108018" custScaleY="12820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287FCA0-7A07-4468-B4B1-B97DBB14407E}" type="pres">
      <dgm:prSet presAssocID="{AF6F2A01-EC91-41F9-8C74-06FBD9889CBF}" presName="parentNode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D76816D-A6F9-4638-A601-6A91FBD1C43D}" type="presOf" srcId="{0DFF319A-3F14-4DA4-8CE3-B5535D6886E0}" destId="{F649F8C7-AF2B-4FE0-BC14-8A9C937E9A05}" srcOrd="0" destOrd="0" presId="urn:microsoft.com/office/officeart/2005/8/layout/hList2"/>
    <dgm:cxn modelId="{1E17DC1B-1AFE-4AE7-A54C-166CB53D64DB}" srcId="{AF6F2A01-EC91-41F9-8C74-06FBD9889CBF}" destId="{67E7CB41-18F8-4A70-935B-D45DF7AF668C}" srcOrd="3" destOrd="0" parTransId="{CFE2AFF6-D8A1-467E-896B-7F83A0C52951}" sibTransId="{9E5F07F3-9B49-4CE3-856F-B33248ACE035}"/>
    <dgm:cxn modelId="{1459F34D-92DA-4003-83D7-0B997D31FBD0}" srcId="{CDD20DC3-64BF-4106-86FA-BFBD9642F3BC}" destId="{AF6F2A01-EC91-41F9-8C74-06FBD9889CBF}" srcOrd="0" destOrd="0" parTransId="{E761C484-C675-461D-98F8-9959EB5634CD}" sibTransId="{99BBA857-3D89-43AF-8A4E-04E9B5F1996A}"/>
    <dgm:cxn modelId="{99602451-AC1B-4D49-867F-8DFCFEE0757A}" type="presOf" srcId="{184E0F71-3872-4C4F-8575-C30A1DC48176}" destId="{F649F8C7-AF2B-4FE0-BC14-8A9C937E9A05}" srcOrd="0" destOrd="1" presId="urn:microsoft.com/office/officeart/2005/8/layout/hList2"/>
    <dgm:cxn modelId="{7AFB9DAC-2EF1-43C7-979E-A4A0F0632EE0}" type="presOf" srcId="{CDD20DC3-64BF-4106-86FA-BFBD9642F3BC}" destId="{CAD68426-352D-4BB1-A0AA-28E50DEDA4ED}" srcOrd="0" destOrd="0" presId="urn:microsoft.com/office/officeart/2005/8/layout/hList2"/>
    <dgm:cxn modelId="{51ABEB14-B0B5-47E8-9144-FA0DB22DA234}" srcId="{AF6F2A01-EC91-41F9-8C74-06FBD9889CBF}" destId="{0DFF319A-3F14-4DA4-8CE3-B5535D6886E0}" srcOrd="0" destOrd="0" parTransId="{A060E367-6C94-4815-9C7C-82C8C4C29FA3}" sibTransId="{4D5636DF-3246-476B-90F9-CE79B688660E}"/>
    <dgm:cxn modelId="{BA0D0ED5-4144-401B-84A0-80463C334688}" srcId="{AF6F2A01-EC91-41F9-8C74-06FBD9889CBF}" destId="{184E0F71-3872-4C4F-8575-C30A1DC48176}" srcOrd="1" destOrd="0" parTransId="{3EE2AD67-5D32-4E75-A604-FF2FC931DD90}" sibTransId="{D1BFACC9-637D-4398-8B3C-B36CC7EF2D83}"/>
    <dgm:cxn modelId="{BDE9D2E8-F32A-4FFB-B49D-D9BCB5E2F6FB}" type="presOf" srcId="{4544FAD7-3D67-4F31-9F4F-5B9279569B96}" destId="{F649F8C7-AF2B-4FE0-BC14-8A9C937E9A05}" srcOrd="0" destOrd="2" presId="urn:microsoft.com/office/officeart/2005/8/layout/hList2"/>
    <dgm:cxn modelId="{5108FAE0-364C-4411-956B-296A18824D3E}" type="presOf" srcId="{67E7CB41-18F8-4A70-935B-D45DF7AF668C}" destId="{F649F8C7-AF2B-4FE0-BC14-8A9C937E9A05}" srcOrd="0" destOrd="3" presId="urn:microsoft.com/office/officeart/2005/8/layout/hList2"/>
    <dgm:cxn modelId="{FD7C54AC-F1A0-47E0-8B00-EA38B5132635}" srcId="{AF6F2A01-EC91-41F9-8C74-06FBD9889CBF}" destId="{4544FAD7-3D67-4F31-9F4F-5B9279569B96}" srcOrd="2" destOrd="0" parTransId="{8376548E-CECE-42CF-B589-5617931937DF}" sibTransId="{A42A9177-906D-4D1E-91E3-18DABE7FCAA4}"/>
    <dgm:cxn modelId="{4765F296-52BD-4F64-BD7F-8837FC3FDE76}" type="presOf" srcId="{AF6F2A01-EC91-41F9-8C74-06FBD9889CBF}" destId="{9287FCA0-7A07-4468-B4B1-B97DBB14407E}" srcOrd="0" destOrd="0" presId="urn:microsoft.com/office/officeart/2005/8/layout/hList2"/>
    <dgm:cxn modelId="{A0B1B821-0478-4288-82CF-C3DBB9E98F63}" type="presParOf" srcId="{CAD68426-352D-4BB1-A0AA-28E50DEDA4ED}" destId="{9D1B6F29-DC36-46FA-9450-368B8AA7A0BA}" srcOrd="0" destOrd="0" presId="urn:microsoft.com/office/officeart/2005/8/layout/hList2"/>
    <dgm:cxn modelId="{34FEFD0E-2F94-4626-90BC-025F84B936BC}" type="presParOf" srcId="{9D1B6F29-DC36-46FA-9450-368B8AA7A0BA}" destId="{7084FDFA-551B-48B2-B634-F8FB02DF5FC9}" srcOrd="0" destOrd="0" presId="urn:microsoft.com/office/officeart/2005/8/layout/hList2"/>
    <dgm:cxn modelId="{97ECB967-85E8-4084-BB0D-A1D562479410}" type="presParOf" srcId="{9D1B6F29-DC36-46FA-9450-368B8AA7A0BA}" destId="{F649F8C7-AF2B-4FE0-BC14-8A9C937E9A05}" srcOrd="1" destOrd="0" presId="urn:microsoft.com/office/officeart/2005/8/layout/hList2"/>
    <dgm:cxn modelId="{1A4BCD06-B27B-40E7-97FD-CF84BC678CBE}" type="presParOf" srcId="{9D1B6F29-DC36-46FA-9450-368B8AA7A0BA}" destId="{9287FCA0-7A07-4468-B4B1-B97DBB14407E}" srcOrd="2" destOrd="0" presId="urn:microsoft.com/office/officeart/2005/8/layout/hList2"/>
  </dgm:cxnLst>
  <dgm:bg/>
  <dgm:whole/>
</dgm:dataModel>
</file>

<file path=ppt/diagrams/data75.xml><?xml version="1.0" encoding="utf-8"?>
<dgm:dataModel xmlns:dgm="http://schemas.openxmlformats.org/drawingml/2006/diagram" xmlns:a="http://schemas.openxmlformats.org/drawingml/2006/main">
  <dgm:ptLst>
    <dgm:pt modelId="{287EC7B4-CC11-4DD9-9BF8-A1A822EC5AB7}" type="doc">
      <dgm:prSet loTypeId="urn:microsoft.com/office/officeart/2005/8/layout/hList7" loCatId="list" qsTypeId="urn:microsoft.com/office/officeart/2005/8/quickstyle/3d7" qsCatId="3D" csTypeId="urn:microsoft.com/office/officeart/2005/8/colors/accent2_5" csCatId="accent2" phldr="1"/>
      <dgm:spPr/>
    </dgm:pt>
    <dgm:pt modelId="{9D6A90F1-CB1B-43D4-9CF1-3158594FF957}">
      <dgm:prSet phldrT="[Metin]"/>
      <dgm:spPr/>
      <dgm:t>
        <a:bodyPr/>
        <a:lstStyle/>
        <a:p>
          <a:r>
            <a:rPr lang="tr-TR" b="1" dirty="0" smtClean="0"/>
            <a:t>KASIM-2021 FAALİYETLERİMİZ</a:t>
          </a:r>
          <a:endParaRPr lang="tr-TR" b="1" dirty="0"/>
        </a:p>
      </dgm:t>
    </dgm:pt>
    <dgm:pt modelId="{C027D90C-00A2-484A-A536-3E3103915CFA}" type="parTrans" cxnId="{2F5A87F1-66D2-4D39-A919-78C415921234}">
      <dgm:prSet/>
      <dgm:spPr/>
      <dgm:t>
        <a:bodyPr/>
        <a:lstStyle/>
        <a:p>
          <a:endParaRPr lang="tr-TR"/>
        </a:p>
      </dgm:t>
    </dgm:pt>
    <dgm:pt modelId="{8680CE53-D6B9-4B52-8BF9-F84ABD0F72EC}" type="sibTrans" cxnId="{2F5A87F1-66D2-4D39-A919-78C415921234}">
      <dgm:prSet/>
      <dgm:spPr/>
      <dgm:t>
        <a:bodyPr/>
        <a:lstStyle/>
        <a:p>
          <a:endParaRPr lang="tr-TR"/>
        </a:p>
      </dgm:t>
    </dgm:pt>
    <dgm:pt modelId="{0FAE3098-3EA3-4726-8D9B-9C35A37DAD9F}" type="pres">
      <dgm:prSet presAssocID="{287EC7B4-CC11-4DD9-9BF8-A1A822EC5AB7}" presName="Name0" presStyleCnt="0">
        <dgm:presLayoutVars>
          <dgm:dir/>
          <dgm:resizeHandles val="exact"/>
        </dgm:presLayoutVars>
      </dgm:prSet>
      <dgm:spPr/>
    </dgm:pt>
    <dgm:pt modelId="{63CCB3CD-F8D5-4DD4-8ACD-850F0306117F}" type="pres">
      <dgm:prSet presAssocID="{287EC7B4-CC11-4DD9-9BF8-A1A822EC5AB7}" presName="fgShape" presStyleLbl="fgShp" presStyleIdx="0" presStyleCnt="1"/>
      <dgm:spPr/>
    </dgm:pt>
    <dgm:pt modelId="{8C109321-0AAD-4DED-A430-78A8F849C8B7}" type="pres">
      <dgm:prSet presAssocID="{287EC7B4-CC11-4DD9-9BF8-A1A822EC5AB7}" presName="linComp" presStyleCnt="0"/>
      <dgm:spPr/>
    </dgm:pt>
    <dgm:pt modelId="{E27ABA5E-EBAC-4350-8D93-394888141174}" type="pres">
      <dgm:prSet presAssocID="{9D6A90F1-CB1B-43D4-9CF1-3158594FF957}" presName="compNode" presStyleCnt="0"/>
      <dgm:spPr/>
    </dgm:pt>
    <dgm:pt modelId="{E1FCC63B-B7CE-40DB-A9EF-02B04D800BBD}" type="pres">
      <dgm:prSet presAssocID="{9D6A90F1-CB1B-43D4-9CF1-3158594FF957}" presName="bkgdShape" presStyleLbl="node1" presStyleIdx="0" presStyleCnt="1" custLinFactNeighborX="-21485" custLinFactNeighborY="42969"/>
      <dgm:spPr/>
      <dgm:t>
        <a:bodyPr/>
        <a:lstStyle/>
        <a:p>
          <a:endParaRPr lang="tr-TR"/>
        </a:p>
      </dgm:t>
    </dgm:pt>
    <dgm:pt modelId="{A1016EF3-4F50-445D-8E0C-F90582E0CA19}" type="pres">
      <dgm:prSet presAssocID="{9D6A90F1-CB1B-43D4-9CF1-3158594FF957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C9DDE39-FC6D-40D9-B96D-35428E0B19E0}" type="pres">
      <dgm:prSet presAssocID="{9D6A90F1-CB1B-43D4-9CF1-3158594FF957}" presName="invisiNode" presStyleLbl="node1" presStyleIdx="0" presStyleCnt="1"/>
      <dgm:spPr/>
    </dgm:pt>
    <dgm:pt modelId="{9289E308-40FF-4650-8FE6-B5E8C9466962}" type="pres">
      <dgm:prSet presAssocID="{9D6A90F1-CB1B-43D4-9CF1-3158594FF957}" presName="imagNod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D210D2EC-07C3-46AD-89DF-47241EB1BC9C}" type="presOf" srcId="{9D6A90F1-CB1B-43D4-9CF1-3158594FF957}" destId="{A1016EF3-4F50-445D-8E0C-F90582E0CA19}" srcOrd="1" destOrd="0" presId="urn:microsoft.com/office/officeart/2005/8/layout/hList7"/>
    <dgm:cxn modelId="{2F5A87F1-66D2-4D39-A919-78C415921234}" srcId="{287EC7B4-CC11-4DD9-9BF8-A1A822EC5AB7}" destId="{9D6A90F1-CB1B-43D4-9CF1-3158594FF957}" srcOrd="0" destOrd="0" parTransId="{C027D90C-00A2-484A-A536-3E3103915CFA}" sibTransId="{8680CE53-D6B9-4B52-8BF9-F84ABD0F72EC}"/>
    <dgm:cxn modelId="{FDAFAB16-A464-4272-AC33-028BDC8CF912}" type="presOf" srcId="{287EC7B4-CC11-4DD9-9BF8-A1A822EC5AB7}" destId="{0FAE3098-3EA3-4726-8D9B-9C35A37DAD9F}" srcOrd="0" destOrd="0" presId="urn:microsoft.com/office/officeart/2005/8/layout/hList7"/>
    <dgm:cxn modelId="{1E0E74FD-7D70-41CD-AB39-CB8AFA0189A2}" type="presOf" srcId="{9D6A90F1-CB1B-43D4-9CF1-3158594FF957}" destId="{E1FCC63B-B7CE-40DB-A9EF-02B04D800BBD}" srcOrd="0" destOrd="0" presId="urn:microsoft.com/office/officeart/2005/8/layout/hList7"/>
    <dgm:cxn modelId="{DA77D868-CC43-48B7-A2E9-8DFEB24669B7}" type="presParOf" srcId="{0FAE3098-3EA3-4726-8D9B-9C35A37DAD9F}" destId="{63CCB3CD-F8D5-4DD4-8ACD-850F0306117F}" srcOrd="0" destOrd="0" presId="urn:microsoft.com/office/officeart/2005/8/layout/hList7"/>
    <dgm:cxn modelId="{D9EAE3B0-871C-4683-9AB0-A240C9B36453}" type="presParOf" srcId="{0FAE3098-3EA3-4726-8D9B-9C35A37DAD9F}" destId="{8C109321-0AAD-4DED-A430-78A8F849C8B7}" srcOrd="1" destOrd="0" presId="urn:microsoft.com/office/officeart/2005/8/layout/hList7"/>
    <dgm:cxn modelId="{8D512183-84C7-4E76-AD79-3E7949F93BA0}" type="presParOf" srcId="{8C109321-0AAD-4DED-A430-78A8F849C8B7}" destId="{E27ABA5E-EBAC-4350-8D93-394888141174}" srcOrd="0" destOrd="0" presId="urn:microsoft.com/office/officeart/2005/8/layout/hList7"/>
    <dgm:cxn modelId="{1985BE3F-4EE2-492E-8BCD-899CEFA14CF9}" type="presParOf" srcId="{E27ABA5E-EBAC-4350-8D93-394888141174}" destId="{E1FCC63B-B7CE-40DB-A9EF-02B04D800BBD}" srcOrd="0" destOrd="0" presId="urn:microsoft.com/office/officeart/2005/8/layout/hList7"/>
    <dgm:cxn modelId="{11D0F64B-8F12-45EB-822D-2A91B6EE7D7C}" type="presParOf" srcId="{E27ABA5E-EBAC-4350-8D93-394888141174}" destId="{A1016EF3-4F50-445D-8E0C-F90582E0CA19}" srcOrd="1" destOrd="0" presId="urn:microsoft.com/office/officeart/2005/8/layout/hList7"/>
    <dgm:cxn modelId="{1FBCA02A-D208-44EC-8358-A446E4B0AD24}" type="presParOf" srcId="{E27ABA5E-EBAC-4350-8D93-394888141174}" destId="{0C9DDE39-FC6D-40D9-B96D-35428E0B19E0}" srcOrd="2" destOrd="0" presId="urn:microsoft.com/office/officeart/2005/8/layout/hList7"/>
    <dgm:cxn modelId="{CDC92354-3102-4740-999D-F2DCA25AD308}" type="presParOf" srcId="{E27ABA5E-EBAC-4350-8D93-394888141174}" destId="{9289E308-40FF-4650-8FE6-B5E8C9466962}" srcOrd="3" destOrd="0" presId="urn:microsoft.com/office/officeart/2005/8/layout/hList7"/>
  </dgm:cxnLst>
  <dgm:bg/>
  <dgm:whole/>
</dgm:dataModel>
</file>

<file path=ppt/diagrams/data76.xml><?xml version="1.0" encoding="utf-8"?>
<dgm:dataModel xmlns:dgm="http://schemas.openxmlformats.org/drawingml/2006/diagram" xmlns:a="http://schemas.openxmlformats.org/drawingml/2006/main">
  <dgm:ptLst>
    <dgm:pt modelId="{82D23C55-3072-4146-A951-D5A6E3541F62}" type="doc">
      <dgm:prSet loTypeId="urn:microsoft.com/office/officeart/2005/8/layout/vList2" loCatId="list" qsTypeId="urn:microsoft.com/office/officeart/2005/8/quickstyle/3d6" qsCatId="3D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03506FDB-83B1-46D5-AE51-78D141C43035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GENEL SEKRETERİMİZ ÖZER YARIŞLI DEMOKRASİ VE ÖZGÜRLÜKLER ADASI’NDAKİ İSTİŞARE TOPLANTISINA KATILIM SAĞLADI</a:t>
          </a:r>
          <a:endParaRPr lang="tr-TR" dirty="0"/>
        </a:p>
      </dgm:t>
    </dgm:pt>
    <dgm:pt modelId="{97531D37-CFD7-4E91-9872-9E7825703572}" type="parTrans" cxnId="{199D8CFF-C640-4766-B410-A96857AC7098}">
      <dgm:prSet/>
      <dgm:spPr/>
      <dgm:t>
        <a:bodyPr/>
        <a:lstStyle/>
        <a:p>
          <a:endParaRPr lang="tr-TR"/>
        </a:p>
      </dgm:t>
    </dgm:pt>
    <dgm:pt modelId="{DF9C02C9-5D5E-4165-B418-6918A396E739}" type="sibTrans" cxnId="{199D8CFF-C640-4766-B410-A96857AC7098}">
      <dgm:prSet/>
      <dgm:spPr/>
      <dgm:t>
        <a:bodyPr/>
        <a:lstStyle/>
        <a:p>
          <a:endParaRPr lang="tr-TR"/>
        </a:p>
      </dgm:t>
    </dgm:pt>
    <dgm:pt modelId="{1C34CCCA-4F4C-4684-A833-68DC1EE5B288}" type="pres">
      <dgm:prSet presAssocID="{82D23C55-3072-4146-A951-D5A6E3541F6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7FD9447A-A938-43EF-9918-6C08385C3D6D}" type="pres">
      <dgm:prSet presAssocID="{03506FDB-83B1-46D5-AE51-78D141C4303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99D8CFF-C640-4766-B410-A96857AC7098}" srcId="{82D23C55-3072-4146-A951-D5A6E3541F62}" destId="{03506FDB-83B1-46D5-AE51-78D141C43035}" srcOrd="0" destOrd="0" parTransId="{97531D37-CFD7-4E91-9872-9E7825703572}" sibTransId="{DF9C02C9-5D5E-4165-B418-6918A396E739}"/>
    <dgm:cxn modelId="{B4B003B7-5AED-47B8-B6CD-FA5B15E819A3}" type="presOf" srcId="{82D23C55-3072-4146-A951-D5A6E3541F62}" destId="{1C34CCCA-4F4C-4684-A833-68DC1EE5B288}" srcOrd="0" destOrd="0" presId="urn:microsoft.com/office/officeart/2005/8/layout/vList2"/>
    <dgm:cxn modelId="{46670FBC-63F5-4923-B129-257440C81C5A}" type="presOf" srcId="{03506FDB-83B1-46D5-AE51-78D141C43035}" destId="{7FD9447A-A938-43EF-9918-6C08385C3D6D}" srcOrd="0" destOrd="0" presId="urn:microsoft.com/office/officeart/2005/8/layout/vList2"/>
    <dgm:cxn modelId="{B6466E4D-33B5-407A-B3E1-C04EFDD20AE3}" type="presParOf" srcId="{1C34CCCA-4F4C-4684-A833-68DC1EE5B288}" destId="{7FD9447A-A938-43EF-9918-6C08385C3D6D}" srcOrd="0" destOrd="0" presId="urn:microsoft.com/office/officeart/2005/8/layout/vList2"/>
  </dgm:cxnLst>
  <dgm:bg/>
  <dgm:whole/>
</dgm:dataModel>
</file>

<file path=ppt/diagrams/data77.xml><?xml version="1.0" encoding="utf-8"?>
<dgm:dataModel xmlns:dgm="http://schemas.openxmlformats.org/drawingml/2006/diagram" xmlns:a="http://schemas.openxmlformats.org/drawingml/2006/main">
  <dgm:ptLst>
    <dgm:pt modelId="{82D23C55-3072-4146-A951-D5A6E3541F62}" type="doc">
      <dgm:prSet loTypeId="urn:microsoft.com/office/officeart/2005/8/layout/vList2" loCatId="list" qsTypeId="urn:microsoft.com/office/officeart/2005/8/quickstyle/3d6" qsCatId="3D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03506FDB-83B1-46D5-AE51-78D141C43035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GENEL SEKRETERİMİZ ÖZER YARIŞLI DEMOKRASİ VE ÖZGÜRLÜKLER ADASI’NDAKİ İSTİŞARE TOPLANTISINA KATILIM SAĞLADI</a:t>
          </a:r>
          <a:endParaRPr lang="tr-TR" dirty="0"/>
        </a:p>
      </dgm:t>
    </dgm:pt>
    <dgm:pt modelId="{97531D37-CFD7-4E91-9872-9E7825703572}" type="parTrans" cxnId="{199D8CFF-C640-4766-B410-A96857AC7098}">
      <dgm:prSet/>
      <dgm:spPr/>
      <dgm:t>
        <a:bodyPr/>
        <a:lstStyle/>
        <a:p>
          <a:endParaRPr lang="tr-TR"/>
        </a:p>
      </dgm:t>
    </dgm:pt>
    <dgm:pt modelId="{DF9C02C9-5D5E-4165-B418-6918A396E739}" type="sibTrans" cxnId="{199D8CFF-C640-4766-B410-A96857AC7098}">
      <dgm:prSet/>
      <dgm:spPr/>
      <dgm:t>
        <a:bodyPr/>
        <a:lstStyle/>
        <a:p>
          <a:endParaRPr lang="tr-TR"/>
        </a:p>
      </dgm:t>
    </dgm:pt>
    <dgm:pt modelId="{1C34CCCA-4F4C-4684-A833-68DC1EE5B288}" type="pres">
      <dgm:prSet presAssocID="{82D23C55-3072-4146-A951-D5A6E3541F6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7FD9447A-A938-43EF-9918-6C08385C3D6D}" type="pres">
      <dgm:prSet presAssocID="{03506FDB-83B1-46D5-AE51-78D141C4303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FE442E4D-EDF1-4697-89BE-554080E2B477}" type="presOf" srcId="{03506FDB-83B1-46D5-AE51-78D141C43035}" destId="{7FD9447A-A938-43EF-9918-6C08385C3D6D}" srcOrd="0" destOrd="0" presId="urn:microsoft.com/office/officeart/2005/8/layout/vList2"/>
    <dgm:cxn modelId="{88963FD0-7AB6-4673-8B71-714795791574}" type="presOf" srcId="{82D23C55-3072-4146-A951-D5A6E3541F62}" destId="{1C34CCCA-4F4C-4684-A833-68DC1EE5B288}" srcOrd="0" destOrd="0" presId="urn:microsoft.com/office/officeart/2005/8/layout/vList2"/>
    <dgm:cxn modelId="{199D8CFF-C640-4766-B410-A96857AC7098}" srcId="{82D23C55-3072-4146-A951-D5A6E3541F62}" destId="{03506FDB-83B1-46D5-AE51-78D141C43035}" srcOrd="0" destOrd="0" parTransId="{97531D37-CFD7-4E91-9872-9E7825703572}" sibTransId="{DF9C02C9-5D5E-4165-B418-6918A396E739}"/>
    <dgm:cxn modelId="{AC5E39EF-BCC7-46AA-9B37-644206CCE93C}" type="presParOf" srcId="{1C34CCCA-4F4C-4684-A833-68DC1EE5B288}" destId="{7FD9447A-A938-43EF-9918-6C08385C3D6D}" srcOrd="0" destOrd="0" presId="urn:microsoft.com/office/officeart/2005/8/layout/vList2"/>
  </dgm:cxnLst>
  <dgm:bg/>
  <dgm:whole/>
</dgm:dataModel>
</file>

<file path=ppt/diagrams/data78.xml><?xml version="1.0" encoding="utf-8"?>
<dgm:dataModel xmlns:dgm="http://schemas.openxmlformats.org/drawingml/2006/diagram" xmlns:a="http://schemas.openxmlformats.org/drawingml/2006/main">
  <dgm:ptLst>
    <dgm:pt modelId="{CDD20DC3-64BF-4106-86FA-BFBD9642F3BC}" type="doc">
      <dgm:prSet loTypeId="urn:microsoft.com/office/officeart/2005/8/layout/hList2" loCatId="list" qsTypeId="urn:microsoft.com/office/officeart/2005/8/quickstyle/3d7" qsCatId="3D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AF6F2A01-EC91-41F9-8C74-06FBD9889CBF}">
      <dgm:prSet phldrT="[Metin]"/>
      <dgm:spPr/>
      <dgm:t>
        <a:bodyPr/>
        <a:lstStyle/>
        <a:p>
          <a:r>
            <a:rPr lang="tr-TR" dirty="0" smtClean="0"/>
            <a:t>.</a:t>
          </a:r>
          <a:endParaRPr lang="tr-TR" dirty="0"/>
        </a:p>
      </dgm:t>
    </dgm:pt>
    <dgm:pt modelId="{99BBA857-3D89-43AF-8A4E-04E9B5F1996A}" type="sibTrans" cxnId="{1459F34D-92DA-4003-83D7-0B997D31FBD0}">
      <dgm:prSet/>
      <dgm:spPr/>
      <dgm:t>
        <a:bodyPr/>
        <a:lstStyle/>
        <a:p>
          <a:endParaRPr lang="tr-TR"/>
        </a:p>
      </dgm:t>
    </dgm:pt>
    <dgm:pt modelId="{E761C484-C675-461D-98F8-9959EB5634CD}" type="parTrans" cxnId="{1459F34D-92DA-4003-83D7-0B997D31FBD0}">
      <dgm:prSet/>
      <dgm:spPr/>
      <dgm:t>
        <a:bodyPr/>
        <a:lstStyle/>
        <a:p>
          <a:endParaRPr lang="tr-TR"/>
        </a:p>
      </dgm:t>
    </dgm:pt>
    <dgm:pt modelId="{0DFF319A-3F14-4DA4-8CE3-B5535D6886E0}">
      <dgm:prSet phldrT="[Metin]" custT="1"/>
      <dgm:spPr/>
      <dgm:t>
        <a:bodyPr/>
        <a:lstStyle/>
        <a:p>
          <a:endParaRPr lang="tr-TR" sz="2700" dirty="0"/>
        </a:p>
      </dgm:t>
    </dgm:pt>
    <dgm:pt modelId="{A060E367-6C94-4815-9C7C-82C8C4C29FA3}" type="parTrans" cxnId="{51ABEB14-B0B5-47E8-9144-FA0DB22DA234}">
      <dgm:prSet/>
      <dgm:spPr/>
      <dgm:t>
        <a:bodyPr/>
        <a:lstStyle/>
        <a:p>
          <a:endParaRPr lang="tr-TR"/>
        </a:p>
      </dgm:t>
    </dgm:pt>
    <dgm:pt modelId="{4D5636DF-3246-476B-90F9-CE79B688660E}" type="sibTrans" cxnId="{51ABEB14-B0B5-47E8-9144-FA0DB22DA234}">
      <dgm:prSet/>
      <dgm:spPr/>
      <dgm:t>
        <a:bodyPr/>
        <a:lstStyle/>
        <a:p>
          <a:endParaRPr lang="tr-TR"/>
        </a:p>
      </dgm:t>
    </dgm:pt>
    <dgm:pt modelId="{184E0F71-3872-4C4F-8575-C30A1DC48176}">
      <dgm:prSet phldrT="[Metin]" custT="1"/>
      <dgm:spPr/>
      <dgm:t>
        <a:bodyPr/>
        <a:lstStyle/>
        <a:p>
          <a:endParaRPr lang="tr-TR" sz="2700" dirty="0"/>
        </a:p>
      </dgm:t>
    </dgm:pt>
    <dgm:pt modelId="{3EE2AD67-5D32-4E75-A604-FF2FC931DD90}" type="parTrans" cxnId="{BA0D0ED5-4144-401B-84A0-80463C334688}">
      <dgm:prSet/>
      <dgm:spPr/>
      <dgm:t>
        <a:bodyPr/>
        <a:lstStyle/>
        <a:p>
          <a:endParaRPr lang="tr-TR"/>
        </a:p>
      </dgm:t>
    </dgm:pt>
    <dgm:pt modelId="{D1BFACC9-637D-4398-8B3C-B36CC7EF2D83}" type="sibTrans" cxnId="{BA0D0ED5-4144-401B-84A0-80463C334688}">
      <dgm:prSet/>
      <dgm:spPr/>
      <dgm:t>
        <a:bodyPr/>
        <a:lstStyle/>
        <a:p>
          <a:endParaRPr lang="tr-TR"/>
        </a:p>
      </dgm:t>
    </dgm:pt>
    <dgm:pt modelId="{4544FAD7-3D67-4F31-9F4F-5B9279569B96}">
      <dgm:prSet phldrT="[Metin]" custT="1"/>
      <dgm:spPr/>
      <dgm:t>
        <a:bodyPr/>
        <a:lstStyle/>
        <a:p>
          <a:r>
            <a:rPr lang="tr-TR" sz="2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TMO MARMARA BALIKESİR BAŞMÜDÜRÜ SALİH AKSU'YA ZİYARET</a:t>
          </a:r>
          <a:endParaRPr lang="tr-TR" sz="2700" dirty="0"/>
        </a:p>
      </dgm:t>
    </dgm:pt>
    <dgm:pt modelId="{8376548E-CECE-42CF-B589-5617931937DF}" type="parTrans" cxnId="{FD7C54AC-F1A0-47E0-8B00-EA38B5132635}">
      <dgm:prSet/>
      <dgm:spPr/>
      <dgm:t>
        <a:bodyPr/>
        <a:lstStyle/>
        <a:p>
          <a:endParaRPr lang="tr-TR"/>
        </a:p>
      </dgm:t>
    </dgm:pt>
    <dgm:pt modelId="{A42A9177-906D-4D1E-91E3-18DABE7FCAA4}" type="sibTrans" cxnId="{FD7C54AC-F1A0-47E0-8B00-EA38B5132635}">
      <dgm:prSet/>
      <dgm:spPr/>
      <dgm:t>
        <a:bodyPr/>
        <a:lstStyle/>
        <a:p>
          <a:endParaRPr lang="tr-TR"/>
        </a:p>
      </dgm:t>
    </dgm:pt>
    <dgm:pt modelId="{CAD68426-352D-4BB1-A0AA-28E50DEDA4ED}" type="pres">
      <dgm:prSet presAssocID="{CDD20DC3-64BF-4106-86FA-BFBD9642F3BC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9D1B6F29-DC36-46FA-9450-368B8AA7A0BA}" type="pres">
      <dgm:prSet presAssocID="{AF6F2A01-EC91-41F9-8C74-06FBD9889CBF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084FDFA-551B-48B2-B634-F8FB02DF5FC9}" type="pres">
      <dgm:prSet presAssocID="{AF6F2A01-EC91-41F9-8C74-06FBD9889CBF}" presName="imag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F649F8C7-AF2B-4FE0-BC14-8A9C937E9A05}" type="pres">
      <dgm:prSet presAssocID="{AF6F2A01-EC91-41F9-8C74-06FBD9889CBF}" presName="childNode" presStyleLbl="node1" presStyleIdx="0" presStyleCnt="1" custScaleX="108018" custScaleY="12820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287FCA0-7A07-4468-B4B1-B97DBB14407E}" type="pres">
      <dgm:prSet presAssocID="{AF6F2A01-EC91-41F9-8C74-06FBD9889CBF}" presName="parentNode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E98AC851-FFD9-4EB1-B166-05D69E40D11B}" type="presOf" srcId="{AF6F2A01-EC91-41F9-8C74-06FBD9889CBF}" destId="{9287FCA0-7A07-4468-B4B1-B97DBB14407E}" srcOrd="0" destOrd="0" presId="urn:microsoft.com/office/officeart/2005/8/layout/hList2"/>
    <dgm:cxn modelId="{0F743776-839C-499E-8CC3-17D538284BB9}" type="presOf" srcId="{184E0F71-3872-4C4F-8575-C30A1DC48176}" destId="{F649F8C7-AF2B-4FE0-BC14-8A9C937E9A05}" srcOrd="0" destOrd="1" presId="urn:microsoft.com/office/officeart/2005/8/layout/hList2"/>
    <dgm:cxn modelId="{323AEC49-0B6B-4AA5-A2CF-5D9C8A11CC2E}" type="presOf" srcId="{CDD20DC3-64BF-4106-86FA-BFBD9642F3BC}" destId="{CAD68426-352D-4BB1-A0AA-28E50DEDA4ED}" srcOrd="0" destOrd="0" presId="urn:microsoft.com/office/officeart/2005/8/layout/hList2"/>
    <dgm:cxn modelId="{1459F34D-92DA-4003-83D7-0B997D31FBD0}" srcId="{CDD20DC3-64BF-4106-86FA-BFBD9642F3BC}" destId="{AF6F2A01-EC91-41F9-8C74-06FBD9889CBF}" srcOrd="0" destOrd="0" parTransId="{E761C484-C675-461D-98F8-9959EB5634CD}" sibTransId="{99BBA857-3D89-43AF-8A4E-04E9B5F1996A}"/>
    <dgm:cxn modelId="{30EE9667-7E7F-48C9-985C-3F4BBE999CB3}" type="presOf" srcId="{4544FAD7-3D67-4F31-9F4F-5B9279569B96}" destId="{F649F8C7-AF2B-4FE0-BC14-8A9C937E9A05}" srcOrd="0" destOrd="2" presId="urn:microsoft.com/office/officeart/2005/8/layout/hList2"/>
    <dgm:cxn modelId="{BA0D0ED5-4144-401B-84A0-80463C334688}" srcId="{AF6F2A01-EC91-41F9-8C74-06FBD9889CBF}" destId="{184E0F71-3872-4C4F-8575-C30A1DC48176}" srcOrd="1" destOrd="0" parTransId="{3EE2AD67-5D32-4E75-A604-FF2FC931DD90}" sibTransId="{D1BFACC9-637D-4398-8B3C-B36CC7EF2D83}"/>
    <dgm:cxn modelId="{51ABEB14-B0B5-47E8-9144-FA0DB22DA234}" srcId="{AF6F2A01-EC91-41F9-8C74-06FBD9889CBF}" destId="{0DFF319A-3F14-4DA4-8CE3-B5535D6886E0}" srcOrd="0" destOrd="0" parTransId="{A060E367-6C94-4815-9C7C-82C8C4C29FA3}" sibTransId="{4D5636DF-3246-476B-90F9-CE79B688660E}"/>
    <dgm:cxn modelId="{FD7C54AC-F1A0-47E0-8B00-EA38B5132635}" srcId="{AF6F2A01-EC91-41F9-8C74-06FBD9889CBF}" destId="{4544FAD7-3D67-4F31-9F4F-5B9279569B96}" srcOrd="2" destOrd="0" parTransId="{8376548E-CECE-42CF-B589-5617931937DF}" sibTransId="{A42A9177-906D-4D1E-91E3-18DABE7FCAA4}"/>
    <dgm:cxn modelId="{8ABD0958-9207-405C-98D5-79A24B6C033C}" type="presOf" srcId="{0DFF319A-3F14-4DA4-8CE3-B5535D6886E0}" destId="{F649F8C7-AF2B-4FE0-BC14-8A9C937E9A05}" srcOrd="0" destOrd="0" presId="urn:microsoft.com/office/officeart/2005/8/layout/hList2"/>
    <dgm:cxn modelId="{FBEE3527-273B-4821-9AA2-0172A068942E}" type="presParOf" srcId="{CAD68426-352D-4BB1-A0AA-28E50DEDA4ED}" destId="{9D1B6F29-DC36-46FA-9450-368B8AA7A0BA}" srcOrd="0" destOrd="0" presId="urn:microsoft.com/office/officeart/2005/8/layout/hList2"/>
    <dgm:cxn modelId="{7A033CBB-C246-4FD3-844D-C7736ED58BEA}" type="presParOf" srcId="{9D1B6F29-DC36-46FA-9450-368B8AA7A0BA}" destId="{7084FDFA-551B-48B2-B634-F8FB02DF5FC9}" srcOrd="0" destOrd="0" presId="urn:microsoft.com/office/officeart/2005/8/layout/hList2"/>
    <dgm:cxn modelId="{73C6D94D-B86D-449C-86E3-B9A5EC8CC659}" type="presParOf" srcId="{9D1B6F29-DC36-46FA-9450-368B8AA7A0BA}" destId="{F649F8C7-AF2B-4FE0-BC14-8A9C937E9A05}" srcOrd="1" destOrd="0" presId="urn:microsoft.com/office/officeart/2005/8/layout/hList2"/>
    <dgm:cxn modelId="{DF1AD169-A735-404D-8738-06A9ADA05066}" type="presParOf" srcId="{9D1B6F29-DC36-46FA-9450-368B8AA7A0BA}" destId="{9287FCA0-7A07-4468-B4B1-B97DBB14407E}" srcOrd="2" destOrd="0" presId="urn:microsoft.com/office/officeart/2005/8/layout/hList2"/>
  </dgm:cxnLst>
  <dgm:bg/>
  <dgm:whole/>
</dgm:dataModel>
</file>

<file path=ppt/diagrams/data79.xml><?xml version="1.0" encoding="utf-8"?>
<dgm:dataModel xmlns:dgm="http://schemas.openxmlformats.org/drawingml/2006/diagram" xmlns:a="http://schemas.openxmlformats.org/drawingml/2006/main">
  <dgm:ptLst>
    <dgm:pt modelId="{287EC7B4-CC11-4DD9-9BF8-A1A822EC5AB7}" type="doc">
      <dgm:prSet loTypeId="urn:microsoft.com/office/officeart/2005/8/layout/hList7" loCatId="list" qsTypeId="urn:microsoft.com/office/officeart/2005/8/quickstyle/3d7" qsCatId="3D" csTypeId="urn:microsoft.com/office/officeart/2005/8/colors/accent6_5" csCatId="accent6" phldr="1"/>
      <dgm:spPr/>
    </dgm:pt>
    <dgm:pt modelId="{9D6A90F1-CB1B-43D4-9CF1-3158594FF957}">
      <dgm:prSet phldrT="[Metin]"/>
      <dgm:spPr/>
      <dgm:t>
        <a:bodyPr/>
        <a:lstStyle/>
        <a:p>
          <a:r>
            <a:rPr lang="tr-TR" b="1" dirty="0" smtClean="0"/>
            <a:t>ARALIK -2021 FAALİYETLERİMİZ</a:t>
          </a:r>
          <a:endParaRPr lang="tr-TR" b="1" dirty="0"/>
        </a:p>
      </dgm:t>
    </dgm:pt>
    <dgm:pt modelId="{C027D90C-00A2-484A-A536-3E3103915CFA}" type="parTrans" cxnId="{2F5A87F1-66D2-4D39-A919-78C415921234}">
      <dgm:prSet/>
      <dgm:spPr/>
      <dgm:t>
        <a:bodyPr/>
        <a:lstStyle/>
        <a:p>
          <a:endParaRPr lang="tr-TR"/>
        </a:p>
      </dgm:t>
    </dgm:pt>
    <dgm:pt modelId="{8680CE53-D6B9-4B52-8BF9-F84ABD0F72EC}" type="sibTrans" cxnId="{2F5A87F1-66D2-4D39-A919-78C415921234}">
      <dgm:prSet/>
      <dgm:spPr/>
      <dgm:t>
        <a:bodyPr/>
        <a:lstStyle/>
        <a:p>
          <a:endParaRPr lang="tr-TR"/>
        </a:p>
      </dgm:t>
    </dgm:pt>
    <dgm:pt modelId="{0FAE3098-3EA3-4726-8D9B-9C35A37DAD9F}" type="pres">
      <dgm:prSet presAssocID="{287EC7B4-CC11-4DD9-9BF8-A1A822EC5AB7}" presName="Name0" presStyleCnt="0">
        <dgm:presLayoutVars>
          <dgm:dir/>
          <dgm:resizeHandles val="exact"/>
        </dgm:presLayoutVars>
      </dgm:prSet>
      <dgm:spPr/>
    </dgm:pt>
    <dgm:pt modelId="{63CCB3CD-F8D5-4DD4-8ACD-850F0306117F}" type="pres">
      <dgm:prSet presAssocID="{287EC7B4-CC11-4DD9-9BF8-A1A822EC5AB7}" presName="fgShape" presStyleLbl="fgShp" presStyleIdx="0" presStyleCnt="1"/>
      <dgm:spPr/>
    </dgm:pt>
    <dgm:pt modelId="{8C109321-0AAD-4DED-A430-78A8F849C8B7}" type="pres">
      <dgm:prSet presAssocID="{287EC7B4-CC11-4DD9-9BF8-A1A822EC5AB7}" presName="linComp" presStyleCnt="0"/>
      <dgm:spPr/>
    </dgm:pt>
    <dgm:pt modelId="{E27ABA5E-EBAC-4350-8D93-394888141174}" type="pres">
      <dgm:prSet presAssocID="{9D6A90F1-CB1B-43D4-9CF1-3158594FF957}" presName="compNode" presStyleCnt="0"/>
      <dgm:spPr/>
    </dgm:pt>
    <dgm:pt modelId="{E1FCC63B-B7CE-40DB-A9EF-02B04D800BBD}" type="pres">
      <dgm:prSet presAssocID="{9D6A90F1-CB1B-43D4-9CF1-3158594FF957}" presName="bkgdShape" presStyleLbl="node1" presStyleIdx="0" presStyleCnt="1" custLinFactNeighborX="-21485" custLinFactNeighborY="42969"/>
      <dgm:spPr/>
      <dgm:t>
        <a:bodyPr/>
        <a:lstStyle/>
        <a:p>
          <a:endParaRPr lang="tr-TR"/>
        </a:p>
      </dgm:t>
    </dgm:pt>
    <dgm:pt modelId="{A1016EF3-4F50-445D-8E0C-F90582E0CA19}" type="pres">
      <dgm:prSet presAssocID="{9D6A90F1-CB1B-43D4-9CF1-3158594FF957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C9DDE39-FC6D-40D9-B96D-35428E0B19E0}" type="pres">
      <dgm:prSet presAssocID="{9D6A90F1-CB1B-43D4-9CF1-3158594FF957}" presName="invisiNode" presStyleLbl="node1" presStyleIdx="0" presStyleCnt="1"/>
      <dgm:spPr/>
    </dgm:pt>
    <dgm:pt modelId="{9289E308-40FF-4650-8FE6-B5E8C9466962}" type="pres">
      <dgm:prSet presAssocID="{9D6A90F1-CB1B-43D4-9CF1-3158594FF957}" presName="imagNod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9031FAEF-21B4-42A7-BC9F-05D8BF26EC7F}" type="presOf" srcId="{9D6A90F1-CB1B-43D4-9CF1-3158594FF957}" destId="{E1FCC63B-B7CE-40DB-A9EF-02B04D800BBD}" srcOrd="0" destOrd="0" presId="urn:microsoft.com/office/officeart/2005/8/layout/hList7"/>
    <dgm:cxn modelId="{2F5A87F1-66D2-4D39-A919-78C415921234}" srcId="{287EC7B4-CC11-4DD9-9BF8-A1A822EC5AB7}" destId="{9D6A90F1-CB1B-43D4-9CF1-3158594FF957}" srcOrd="0" destOrd="0" parTransId="{C027D90C-00A2-484A-A536-3E3103915CFA}" sibTransId="{8680CE53-D6B9-4B52-8BF9-F84ABD0F72EC}"/>
    <dgm:cxn modelId="{11EFA1A4-E770-43F2-9120-265648B512A4}" type="presOf" srcId="{287EC7B4-CC11-4DD9-9BF8-A1A822EC5AB7}" destId="{0FAE3098-3EA3-4726-8D9B-9C35A37DAD9F}" srcOrd="0" destOrd="0" presId="urn:microsoft.com/office/officeart/2005/8/layout/hList7"/>
    <dgm:cxn modelId="{DDF09FC9-5DAF-49E7-8C3F-CCDADE89A8FD}" type="presOf" srcId="{9D6A90F1-CB1B-43D4-9CF1-3158594FF957}" destId="{A1016EF3-4F50-445D-8E0C-F90582E0CA19}" srcOrd="1" destOrd="0" presId="urn:microsoft.com/office/officeart/2005/8/layout/hList7"/>
    <dgm:cxn modelId="{8D20BA08-26C6-44F8-9B50-CE965B7B2036}" type="presParOf" srcId="{0FAE3098-3EA3-4726-8D9B-9C35A37DAD9F}" destId="{63CCB3CD-F8D5-4DD4-8ACD-850F0306117F}" srcOrd="0" destOrd="0" presId="urn:microsoft.com/office/officeart/2005/8/layout/hList7"/>
    <dgm:cxn modelId="{E4AC4AB3-4667-4BF7-85E6-E0D7566663FA}" type="presParOf" srcId="{0FAE3098-3EA3-4726-8D9B-9C35A37DAD9F}" destId="{8C109321-0AAD-4DED-A430-78A8F849C8B7}" srcOrd="1" destOrd="0" presId="urn:microsoft.com/office/officeart/2005/8/layout/hList7"/>
    <dgm:cxn modelId="{08AACDDC-F82D-4AB7-92D0-80DBE5C210F4}" type="presParOf" srcId="{8C109321-0AAD-4DED-A430-78A8F849C8B7}" destId="{E27ABA5E-EBAC-4350-8D93-394888141174}" srcOrd="0" destOrd="0" presId="urn:microsoft.com/office/officeart/2005/8/layout/hList7"/>
    <dgm:cxn modelId="{F34545CB-39A9-4E83-88F5-BD486AB137FD}" type="presParOf" srcId="{E27ABA5E-EBAC-4350-8D93-394888141174}" destId="{E1FCC63B-B7CE-40DB-A9EF-02B04D800BBD}" srcOrd="0" destOrd="0" presId="urn:microsoft.com/office/officeart/2005/8/layout/hList7"/>
    <dgm:cxn modelId="{2C482904-2CFA-4C44-840A-08EB16E5C54B}" type="presParOf" srcId="{E27ABA5E-EBAC-4350-8D93-394888141174}" destId="{A1016EF3-4F50-445D-8E0C-F90582E0CA19}" srcOrd="1" destOrd="0" presId="urn:microsoft.com/office/officeart/2005/8/layout/hList7"/>
    <dgm:cxn modelId="{AF9AF1B7-1335-4C4C-B9D8-1D2E7FBC30C1}" type="presParOf" srcId="{E27ABA5E-EBAC-4350-8D93-394888141174}" destId="{0C9DDE39-FC6D-40D9-B96D-35428E0B19E0}" srcOrd="2" destOrd="0" presId="urn:microsoft.com/office/officeart/2005/8/layout/hList7"/>
    <dgm:cxn modelId="{CA982606-0F82-4F15-A2BD-7A1CD8A3B21E}" type="presParOf" srcId="{E27ABA5E-EBAC-4350-8D93-394888141174}" destId="{9289E308-40FF-4650-8FE6-B5E8C9466962}" srcOrd="3" destOrd="0" presId="urn:microsoft.com/office/officeart/2005/8/layout/hList7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45472CD-FF5B-4E5D-8231-2A83C8EE8BCB}" type="doc">
      <dgm:prSet loTypeId="urn:microsoft.com/office/officeart/2005/8/layout/vList2" loCatId="list" qsTypeId="urn:microsoft.com/office/officeart/2005/8/quickstyle/3d6" qsCatId="3D" csTypeId="urn:microsoft.com/office/officeart/2005/8/colors/accent1_5" csCatId="accent1" phldr="1"/>
      <dgm:spPr/>
      <dgm:t>
        <a:bodyPr/>
        <a:lstStyle/>
        <a:p>
          <a:endParaRPr lang="tr-TR"/>
        </a:p>
      </dgm:t>
    </dgm:pt>
    <dgm:pt modelId="{AB6F71C9-8341-4878-9866-3F91B5ADB4D4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BORSAMIZ TS EN ISO 9001:2015 DENETİMİ’Nİ BAŞARIYLA GEÇTİ</a:t>
          </a:r>
          <a:endParaRPr lang="tr-TR" dirty="0"/>
        </a:p>
      </dgm:t>
    </dgm:pt>
    <dgm:pt modelId="{F657E3D6-0415-4014-9090-BFC9403E5223}" type="parTrans" cxnId="{23BF12FE-CADF-45AB-97CA-268C58B0F3B2}">
      <dgm:prSet/>
      <dgm:spPr/>
      <dgm:t>
        <a:bodyPr/>
        <a:lstStyle/>
        <a:p>
          <a:endParaRPr lang="tr-TR"/>
        </a:p>
      </dgm:t>
    </dgm:pt>
    <dgm:pt modelId="{9CDF891B-E443-48DA-B312-6D8A89D4096F}" type="sibTrans" cxnId="{23BF12FE-CADF-45AB-97CA-268C58B0F3B2}">
      <dgm:prSet/>
      <dgm:spPr/>
      <dgm:t>
        <a:bodyPr/>
        <a:lstStyle/>
        <a:p>
          <a:endParaRPr lang="tr-TR"/>
        </a:p>
      </dgm:t>
    </dgm:pt>
    <dgm:pt modelId="{6E7247D1-7179-4279-BF54-6E6EDA2740AE}" type="pres">
      <dgm:prSet presAssocID="{945472CD-FF5B-4E5D-8231-2A83C8EE8BC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F2FA6CE-4EF2-431C-AB5A-9ED203D96861}" type="pres">
      <dgm:prSet presAssocID="{AB6F71C9-8341-4878-9866-3F91B5ADB4D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23BF12FE-CADF-45AB-97CA-268C58B0F3B2}" srcId="{945472CD-FF5B-4E5D-8231-2A83C8EE8BCB}" destId="{AB6F71C9-8341-4878-9866-3F91B5ADB4D4}" srcOrd="0" destOrd="0" parTransId="{F657E3D6-0415-4014-9090-BFC9403E5223}" sibTransId="{9CDF891B-E443-48DA-B312-6D8A89D4096F}"/>
    <dgm:cxn modelId="{06A309BB-5D0F-4C80-AD9A-5EFDCE52FC35}" type="presOf" srcId="{945472CD-FF5B-4E5D-8231-2A83C8EE8BCB}" destId="{6E7247D1-7179-4279-BF54-6E6EDA2740AE}" srcOrd="0" destOrd="0" presId="urn:microsoft.com/office/officeart/2005/8/layout/vList2"/>
    <dgm:cxn modelId="{FE6659B9-020F-47A0-AD8F-75A7103B9EDD}" type="presOf" srcId="{AB6F71C9-8341-4878-9866-3F91B5ADB4D4}" destId="{DF2FA6CE-4EF2-431C-AB5A-9ED203D96861}" srcOrd="0" destOrd="0" presId="urn:microsoft.com/office/officeart/2005/8/layout/vList2"/>
    <dgm:cxn modelId="{89818AD6-B241-4350-BBC2-8DE7C8962E7D}" type="presParOf" srcId="{6E7247D1-7179-4279-BF54-6E6EDA2740AE}" destId="{DF2FA6CE-4EF2-431C-AB5A-9ED203D96861}" srcOrd="0" destOrd="0" presId="urn:microsoft.com/office/officeart/2005/8/layout/vList2"/>
  </dgm:cxnLst>
  <dgm:bg/>
  <dgm:whole/>
</dgm:dataModel>
</file>

<file path=ppt/diagrams/data80.xml><?xml version="1.0" encoding="utf-8"?>
<dgm:dataModel xmlns:dgm="http://schemas.openxmlformats.org/drawingml/2006/diagram" xmlns:a="http://schemas.openxmlformats.org/drawingml/2006/main">
  <dgm:ptLst>
    <dgm:pt modelId="{E226C175-66F6-47FB-AE84-EA53D9CCA8BA}" type="doc">
      <dgm:prSet loTypeId="urn:microsoft.com/office/officeart/2005/8/layout/vList2" loCatId="list" qsTypeId="urn:microsoft.com/office/officeart/2005/8/quickstyle/3d7" qsCatId="3D" csTypeId="urn:microsoft.com/office/officeart/2005/8/colors/accent6_2" csCatId="accent6" phldr="1"/>
      <dgm:spPr/>
      <dgm:t>
        <a:bodyPr/>
        <a:lstStyle/>
        <a:p>
          <a:endParaRPr lang="tr-TR"/>
        </a:p>
      </dgm:t>
    </dgm:pt>
    <dgm:pt modelId="{85DCB59C-5ACD-4415-9D03-57EF6E780FAA}">
      <dgm:prSet phldrT="[Metin]"/>
      <dgm:spPr/>
      <dgm:t>
        <a:bodyPr/>
        <a:lstStyle/>
        <a:p>
          <a:r>
            <a:rPr lang="tr-T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ÜYEMİZ AYFA TARIM LTD ŞTİ’YE ZİYARET</a:t>
          </a:r>
          <a:endParaRPr lang="tr-TR" dirty="0"/>
        </a:p>
      </dgm:t>
    </dgm:pt>
    <dgm:pt modelId="{373494FD-7391-4893-8B35-6EE31C41D715}" type="parTrans" cxnId="{7AB326AC-A8E8-488A-A724-75D9BE6F225E}">
      <dgm:prSet/>
      <dgm:spPr/>
      <dgm:t>
        <a:bodyPr/>
        <a:lstStyle/>
        <a:p>
          <a:endParaRPr lang="tr-TR"/>
        </a:p>
      </dgm:t>
    </dgm:pt>
    <dgm:pt modelId="{10DDC3D8-F9DF-4149-804F-A9FCC28FDC52}" type="sibTrans" cxnId="{7AB326AC-A8E8-488A-A724-75D9BE6F225E}">
      <dgm:prSet/>
      <dgm:spPr/>
      <dgm:t>
        <a:bodyPr/>
        <a:lstStyle/>
        <a:p>
          <a:endParaRPr lang="tr-TR"/>
        </a:p>
      </dgm:t>
    </dgm:pt>
    <dgm:pt modelId="{3C350968-FFCD-40ED-BB90-E0243C2B314E}" type="pres">
      <dgm:prSet presAssocID="{E226C175-66F6-47FB-AE84-EA53D9CCA8B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81C84C0-8B9D-4C9D-B1CE-A45ABD06CB22}" type="pres">
      <dgm:prSet presAssocID="{85DCB59C-5ACD-4415-9D03-57EF6E780FA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5F2089D-F520-43A6-9393-C2B0E6218C8F}" type="presOf" srcId="{E226C175-66F6-47FB-AE84-EA53D9CCA8BA}" destId="{3C350968-FFCD-40ED-BB90-E0243C2B314E}" srcOrd="0" destOrd="0" presId="urn:microsoft.com/office/officeart/2005/8/layout/vList2"/>
    <dgm:cxn modelId="{5FE93847-A76B-432F-B20B-1629571D1CC5}" type="presOf" srcId="{85DCB59C-5ACD-4415-9D03-57EF6E780FAA}" destId="{181C84C0-8B9D-4C9D-B1CE-A45ABD06CB22}" srcOrd="0" destOrd="0" presId="urn:microsoft.com/office/officeart/2005/8/layout/vList2"/>
    <dgm:cxn modelId="{7AB326AC-A8E8-488A-A724-75D9BE6F225E}" srcId="{E226C175-66F6-47FB-AE84-EA53D9CCA8BA}" destId="{85DCB59C-5ACD-4415-9D03-57EF6E780FAA}" srcOrd="0" destOrd="0" parTransId="{373494FD-7391-4893-8B35-6EE31C41D715}" sibTransId="{10DDC3D8-F9DF-4149-804F-A9FCC28FDC52}"/>
    <dgm:cxn modelId="{CC483342-020E-4504-8D10-BADBDC3F6DFA}" type="presParOf" srcId="{3C350968-FFCD-40ED-BB90-E0243C2B314E}" destId="{181C84C0-8B9D-4C9D-B1CE-A45ABD06CB22}" srcOrd="0" destOrd="0" presId="urn:microsoft.com/office/officeart/2005/8/layout/vList2"/>
  </dgm:cxnLst>
  <dgm:bg/>
  <dgm:whole/>
</dgm:dataModel>
</file>

<file path=ppt/diagrams/data81.xml><?xml version="1.0" encoding="utf-8"?>
<dgm:dataModel xmlns:dgm="http://schemas.openxmlformats.org/drawingml/2006/diagram" xmlns:a="http://schemas.openxmlformats.org/drawingml/2006/main">
  <dgm:ptLst>
    <dgm:pt modelId="{E226C175-66F6-47FB-AE84-EA53D9CCA8BA}" type="doc">
      <dgm:prSet loTypeId="urn:microsoft.com/office/officeart/2005/8/layout/vList2" loCatId="list" qsTypeId="urn:microsoft.com/office/officeart/2005/8/quickstyle/3d7" qsCatId="3D" csTypeId="urn:microsoft.com/office/officeart/2005/8/colors/accent6_2" csCatId="accent6" phldr="1"/>
      <dgm:spPr/>
      <dgm:t>
        <a:bodyPr/>
        <a:lstStyle/>
        <a:p>
          <a:endParaRPr lang="tr-TR"/>
        </a:p>
      </dgm:t>
    </dgm:pt>
    <dgm:pt modelId="{85DCB59C-5ACD-4415-9D03-57EF6E780FAA}">
      <dgm:prSet phldrT="[Metin]"/>
      <dgm:spPr/>
      <dgm:t>
        <a:bodyPr/>
        <a:lstStyle/>
        <a:p>
          <a:r>
            <a:rPr lang="tr-T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ÜYEMİZ ADAFARM ZİRAAT LTD ŞTİ’YE ZİYARET</a:t>
          </a:r>
          <a:endParaRPr lang="tr-TR" dirty="0"/>
        </a:p>
      </dgm:t>
    </dgm:pt>
    <dgm:pt modelId="{373494FD-7391-4893-8B35-6EE31C41D715}" type="parTrans" cxnId="{7AB326AC-A8E8-488A-A724-75D9BE6F225E}">
      <dgm:prSet/>
      <dgm:spPr/>
      <dgm:t>
        <a:bodyPr/>
        <a:lstStyle/>
        <a:p>
          <a:endParaRPr lang="tr-TR"/>
        </a:p>
      </dgm:t>
    </dgm:pt>
    <dgm:pt modelId="{10DDC3D8-F9DF-4149-804F-A9FCC28FDC52}" type="sibTrans" cxnId="{7AB326AC-A8E8-488A-A724-75D9BE6F225E}">
      <dgm:prSet/>
      <dgm:spPr/>
      <dgm:t>
        <a:bodyPr/>
        <a:lstStyle/>
        <a:p>
          <a:endParaRPr lang="tr-TR"/>
        </a:p>
      </dgm:t>
    </dgm:pt>
    <dgm:pt modelId="{3C350968-FFCD-40ED-BB90-E0243C2B314E}" type="pres">
      <dgm:prSet presAssocID="{E226C175-66F6-47FB-AE84-EA53D9CCA8B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81C84C0-8B9D-4C9D-B1CE-A45ABD06CB22}" type="pres">
      <dgm:prSet presAssocID="{85DCB59C-5ACD-4415-9D03-57EF6E780FA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80B7FD5-E2F4-40FC-8BD0-AE9C2855EC30}" type="presOf" srcId="{E226C175-66F6-47FB-AE84-EA53D9CCA8BA}" destId="{3C350968-FFCD-40ED-BB90-E0243C2B314E}" srcOrd="0" destOrd="0" presId="urn:microsoft.com/office/officeart/2005/8/layout/vList2"/>
    <dgm:cxn modelId="{7AB326AC-A8E8-488A-A724-75D9BE6F225E}" srcId="{E226C175-66F6-47FB-AE84-EA53D9CCA8BA}" destId="{85DCB59C-5ACD-4415-9D03-57EF6E780FAA}" srcOrd="0" destOrd="0" parTransId="{373494FD-7391-4893-8B35-6EE31C41D715}" sibTransId="{10DDC3D8-F9DF-4149-804F-A9FCC28FDC52}"/>
    <dgm:cxn modelId="{42DC624A-C245-4F15-A052-1435E22829B3}" type="presOf" srcId="{85DCB59C-5ACD-4415-9D03-57EF6E780FAA}" destId="{181C84C0-8B9D-4C9D-B1CE-A45ABD06CB22}" srcOrd="0" destOrd="0" presId="urn:microsoft.com/office/officeart/2005/8/layout/vList2"/>
    <dgm:cxn modelId="{3B3E4BAF-6D16-4459-93BE-18B01C60ABF8}" type="presParOf" srcId="{3C350968-FFCD-40ED-BB90-E0243C2B314E}" destId="{181C84C0-8B9D-4C9D-B1CE-A45ABD06CB22}" srcOrd="0" destOrd="0" presId="urn:microsoft.com/office/officeart/2005/8/layout/vList2"/>
  </dgm:cxnLst>
  <dgm:bg/>
  <dgm:whole/>
</dgm:dataModel>
</file>

<file path=ppt/diagrams/data82.xml><?xml version="1.0" encoding="utf-8"?>
<dgm:dataModel xmlns:dgm="http://schemas.openxmlformats.org/drawingml/2006/diagram" xmlns:a="http://schemas.openxmlformats.org/drawingml/2006/main">
  <dgm:ptLst>
    <dgm:pt modelId="{E226C175-66F6-47FB-AE84-EA53D9CCA8BA}" type="doc">
      <dgm:prSet loTypeId="urn:microsoft.com/office/officeart/2005/8/layout/vList2" loCatId="list" qsTypeId="urn:microsoft.com/office/officeart/2005/8/quickstyle/3d7" qsCatId="3D" csTypeId="urn:microsoft.com/office/officeart/2005/8/colors/accent6_2" csCatId="accent6" phldr="1"/>
      <dgm:spPr/>
      <dgm:t>
        <a:bodyPr/>
        <a:lstStyle/>
        <a:p>
          <a:endParaRPr lang="tr-TR"/>
        </a:p>
      </dgm:t>
    </dgm:pt>
    <dgm:pt modelId="{E860A629-4BAB-4086-A1B9-F69B6B1D9646}">
      <dgm:prSet/>
      <dgm:spPr/>
      <dgm:t>
        <a:bodyPr/>
        <a:lstStyle/>
        <a:p>
          <a:pPr algn="ctr"/>
          <a:r>
            <a:rPr lang="tr-T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KARACABEY YAŞ SEBZE VE MEYVE HALİ KOMİSYONCULAR DERNEĞİ’NE ZİYARET</a:t>
          </a:r>
          <a:endParaRPr lang="tr-TR" dirty="0"/>
        </a:p>
      </dgm:t>
    </dgm:pt>
    <dgm:pt modelId="{3371197B-5924-47A2-97C4-B8E4C6922DE8}" type="parTrans" cxnId="{510AB088-5BD3-4D88-8B07-3CCF8F225270}">
      <dgm:prSet/>
      <dgm:spPr/>
      <dgm:t>
        <a:bodyPr/>
        <a:lstStyle/>
        <a:p>
          <a:endParaRPr lang="tr-TR"/>
        </a:p>
      </dgm:t>
    </dgm:pt>
    <dgm:pt modelId="{A6A82109-EF5C-43EC-9666-7BC793DC61AF}" type="sibTrans" cxnId="{510AB088-5BD3-4D88-8B07-3CCF8F225270}">
      <dgm:prSet/>
      <dgm:spPr/>
      <dgm:t>
        <a:bodyPr/>
        <a:lstStyle/>
        <a:p>
          <a:endParaRPr lang="tr-TR"/>
        </a:p>
      </dgm:t>
    </dgm:pt>
    <dgm:pt modelId="{3C350968-FFCD-40ED-BB90-E0243C2B314E}" type="pres">
      <dgm:prSet presAssocID="{E226C175-66F6-47FB-AE84-EA53D9CCA8B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4280264-806D-414E-938C-4A6BE6727B65}" type="pres">
      <dgm:prSet presAssocID="{E860A629-4BAB-4086-A1B9-F69B6B1D964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88266B4-AA7E-4C74-857C-DF8FCEBD8941}" type="presOf" srcId="{E860A629-4BAB-4086-A1B9-F69B6B1D9646}" destId="{C4280264-806D-414E-938C-4A6BE6727B65}" srcOrd="0" destOrd="0" presId="urn:microsoft.com/office/officeart/2005/8/layout/vList2"/>
    <dgm:cxn modelId="{196922B9-66D3-4283-A4DA-56AEFFD393E2}" type="presOf" srcId="{E226C175-66F6-47FB-AE84-EA53D9CCA8BA}" destId="{3C350968-FFCD-40ED-BB90-E0243C2B314E}" srcOrd="0" destOrd="0" presId="urn:microsoft.com/office/officeart/2005/8/layout/vList2"/>
    <dgm:cxn modelId="{510AB088-5BD3-4D88-8B07-3CCF8F225270}" srcId="{E226C175-66F6-47FB-AE84-EA53D9CCA8BA}" destId="{E860A629-4BAB-4086-A1B9-F69B6B1D9646}" srcOrd="0" destOrd="0" parTransId="{3371197B-5924-47A2-97C4-B8E4C6922DE8}" sibTransId="{A6A82109-EF5C-43EC-9666-7BC793DC61AF}"/>
    <dgm:cxn modelId="{1D1992C6-D8A3-458A-8A53-1496F1E48877}" type="presParOf" srcId="{3C350968-FFCD-40ED-BB90-E0243C2B314E}" destId="{C4280264-806D-414E-938C-4A6BE6727B65}" srcOrd="0" destOrd="0" presId="urn:microsoft.com/office/officeart/2005/8/layout/vList2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207C2FE-F231-468F-A784-684ACEC6D0F3}" type="doc">
      <dgm:prSet loTypeId="urn:microsoft.com/office/officeart/2005/8/layout/vList2" loCatId="list" qsTypeId="urn:microsoft.com/office/officeart/2005/8/quickstyle/3d6" qsCatId="3D" csTypeId="urn:microsoft.com/office/officeart/2005/8/colors/accent1_5" csCatId="accent1" phldr="1"/>
      <dgm:spPr/>
      <dgm:t>
        <a:bodyPr/>
        <a:lstStyle/>
        <a:p>
          <a:endParaRPr lang="tr-TR"/>
        </a:p>
      </dgm:t>
    </dgm:pt>
    <dgm:pt modelId="{25FC84BC-4E0B-48C5-8810-4F5B3B1D490E}">
      <dgm:prSet phldrT="[Metin]"/>
      <dgm:spPr/>
      <dgm:t>
        <a:bodyPr/>
        <a:lstStyle/>
        <a:p>
          <a:r>
            <a:rPr lang="tr-T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KARACABEY DEVLET HASTANESİ BAŞHEKİMİ MUZAFFER ŞENVELİ İLE İDARİ-MALİ HİZMETLER MÜDÜRÜ MEHMET FERİT BATUR BORSAMIZI ZİYARET ETTİ</a:t>
          </a:r>
          <a:endParaRPr lang="tr-TR" dirty="0"/>
        </a:p>
      </dgm:t>
    </dgm:pt>
    <dgm:pt modelId="{E3A352F2-0443-42F8-9E14-0EC6139AE24F}" type="parTrans" cxnId="{267575E1-832F-464F-A8AC-4E3E8D019700}">
      <dgm:prSet/>
      <dgm:spPr/>
      <dgm:t>
        <a:bodyPr/>
        <a:lstStyle/>
        <a:p>
          <a:endParaRPr lang="tr-TR"/>
        </a:p>
      </dgm:t>
    </dgm:pt>
    <dgm:pt modelId="{73EA509D-2A73-48B0-85EA-CA3F003A0458}" type="sibTrans" cxnId="{267575E1-832F-464F-A8AC-4E3E8D019700}">
      <dgm:prSet/>
      <dgm:spPr/>
      <dgm:t>
        <a:bodyPr/>
        <a:lstStyle/>
        <a:p>
          <a:endParaRPr lang="tr-TR"/>
        </a:p>
      </dgm:t>
    </dgm:pt>
    <dgm:pt modelId="{36D34FCF-9C42-4182-A994-4E86F7324364}" type="pres">
      <dgm:prSet presAssocID="{9207C2FE-F231-468F-A784-684ACEC6D0F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42FE8E2-4312-46AC-B0B4-188FBD0C818A}" type="pres">
      <dgm:prSet presAssocID="{25FC84BC-4E0B-48C5-8810-4F5B3B1D490E}" presName="parentText" presStyleLbl="node1" presStyleIdx="0" presStyleCnt="1" custScaleY="11694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23923A5-2023-4CFD-A773-9F48D794C764}" type="presOf" srcId="{25FC84BC-4E0B-48C5-8810-4F5B3B1D490E}" destId="{F42FE8E2-4312-46AC-B0B4-188FBD0C818A}" srcOrd="0" destOrd="0" presId="urn:microsoft.com/office/officeart/2005/8/layout/vList2"/>
    <dgm:cxn modelId="{74FAE244-1D06-434F-BCF4-8186EBD7E9D1}" type="presOf" srcId="{9207C2FE-F231-468F-A784-684ACEC6D0F3}" destId="{36D34FCF-9C42-4182-A994-4E86F7324364}" srcOrd="0" destOrd="0" presId="urn:microsoft.com/office/officeart/2005/8/layout/vList2"/>
    <dgm:cxn modelId="{267575E1-832F-464F-A8AC-4E3E8D019700}" srcId="{9207C2FE-F231-468F-A784-684ACEC6D0F3}" destId="{25FC84BC-4E0B-48C5-8810-4F5B3B1D490E}" srcOrd="0" destOrd="0" parTransId="{E3A352F2-0443-42F8-9E14-0EC6139AE24F}" sibTransId="{73EA509D-2A73-48B0-85EA-CA3F003A0458}"/>
    <dgm:cxn modelId="{6F22F0F2-0539-482F-9945-04645AF0D245}" type="presParOf" srcId="{36D34FCF-9C42-4182-A994-4E86F7324364}" destId="{F42FE8E2-4312-46AC-B0B4-188FBD0C818A}" srcOrd="0" destOrd="0" presId="urn:microsoft.com/office/officeart/2005/8/layout/vList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7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9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4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8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7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8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9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70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7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7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7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6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77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78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9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80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77A67-2B27-4B84-AD5F-3AC643BABCAE}" type="datetimeFigureOut">
              <a:rPr lang="tr-TR" smtClean="0"/>
              <a:pPr/>
              <a:t>27.01.2022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735A7-1F0E-428C-B338-13A82CDCEF3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389673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735A7-1F0E-428C-B338-13A82CDCEF36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574081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27.01.2022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27.01.2022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27.01.2022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27.01.2022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spd="slow">
    <p:wedg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0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4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5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6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6.xml"/><Relationship Id="rId5" Type="http://schemas.openxmlformats.org/officeDocument/2006/relationships/diagramQuickStyle" Target="../diagrams/quickStyle36.xml"/><Relationship Id="rId4" Type="http://schemas.openxmlformats.org/officeDocument/2006/relationships/diagramLayout" Target="../diagrams/layout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7.xml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9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9.xml"/><Relationship Id="rId5" Type="http://schemas.openxmlformats.org/officeDocument/2006/relationships/diagramQuickStyle" Target="../diagrams/quickStyle39.xml"/><Relationship Id="rId4" Type="http://schemas.openxmlformats.org/officeDocument/2006/relationships/diagramLayout" Target="../diagrams/layout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0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0.xml"/><Relationship Id="rId5" Type="http://schemas.openxmlformats.org/officeDocument/2006/relationships/diagramQuickStyle" Target="../diagrams/quickStyle40.xml"/><Relationship Id="rId4" Type="http://schemas.openxmlformats.org/officeDocument/2006/relationships/diagramLayout" Target="../diagrams/layout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1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1.xml"/><Relationship Id="rId5" Type="http://schemas.openxmlformats.org/officeDocument/2006/relationships/diagramQuickStyle" Target="../diagrams/quickStyle41.xml"/><Relationship Id="rId4" Type="http://schemas.openxmlformats.org/officeDocument/2006/relationships/diagramLayout" Target="../diagrams/layout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2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2.xml"/><Relationship Id="rId5" Type="http://schemas.openxmlformats.org/officeDocument/2006/relationships/diagramQuickStyle" Target="../diagrams/quickStyle42.xml"/><Relationship Id="rId4" Type="http://schemas.openxmlformats.org/officeDocument/2006/relationships/diagramLayout" Target="../diagrams/layout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3.xml"/><Relationship Id="rId2" Type="http://schemas.openxmlformats.org/officeDocument/2006/relationships/diagramData" Target="../diagrams/data4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3.xml"/><Relationship Id="rId4" Type="http://schemas.openxmlformats.org/officeDocument/2006/relationships/diagramQuickStyle" Target="../diagrams/quickStyl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4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4.xml"/><Relationship Id="rId5" Type="http://schemas.openxmlformats.org/officeDocument/2006/relationships/diagramQuickStyle" Target="../diagrams/quickStyle44.xml"/><Relationship Id="rId4" Type="http://schemas.openxmlformats.org/officeDocument/2006/relationships/diagramLayout" Target="../diagrams/layout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5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5.xml"/><Relationship Id="rId5" Type="http://schemas.openxmlformats.org/officeDocument/2006/relationships/diagramQuickStyle" Target="../diagrams/quickStyle45.xml"/><Relationship Id="rId4" Type="http://schemas.openxmlformats.org/officeDocument/2006/relationships/diagramLayout" Target="../diagrams/layout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6.xml"/><Relationship Id="rId2" Type="http://schemas.openxmlformats.org/officeDocument/2006/relationships/diagramData" Target="../diagrams/data4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6.xml"/><Relationship Id="rId4" Type="http://schemas.openxmlformats.org/officeDocument/2006/relationships/diagramQuickStyle" Target="../diagrams/quickStyl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7.xml"/><Relationship Id="rId2" Type="http://schemas.openxmlformats.org/officeDocument/2006/relationships/diagramData" Target="../diagrams/data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diagramColors" Target="../diagrams/colors47.xml"/><Relationship Id="rId4" Type="http://schemas.openxmlformats.org/officeDocument/2006/relationships/diagramQuickStyle" Target="../diagrams/quickStyl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8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8.xml"/><Relationship Id="rId5" Type="http://schemas.openxmlformats.org/officeDocument/2006/relationships/diagramQuickStyle" Target="../diagrams/quickStyle48.xml"/><Relationship Id="rId4" Type="http://schemas.openxmlformats.org/officeDocument/2006/relationships/diagramLayout" Target="../diagrams/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9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9.xml"/><Relationship Id="rId5" Type="http://schemas.openxmlformats.org/officeDocument/2006/relationships/diagramQuickStyle" Target="../diagrams/quickStyle49.xml"/><Relationship Id="rId4" Type="http://schemas.openxmlformats.org/officeDocument/2006/relationships/diagramLayout" Target="../diagrams/layout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0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0.xml"/><Relationship Id="rId5" Type="http://schemas.openxmlformats.org/officeDocument/2006/relationships/diagramQuickStyle" Target="../diagrams/quickStyle50.xml"/><Relationship Id="rId4" Type="http://schemas.openxmlformats.org/officeDocument/2006/relationships/diagramLayout" Target="../diagrams/layout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1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1.xml"/><Relationship Id="rId5" Type="http://schemas.openxmlformats.org/officeDocument/2006/relationships/diagramQuickStyle" Target="../diagrams/quickStyle51.xml"/><Relationship Id="rId4" Type="http://schemas.openxmlformats.org/officeDocument/2006/relationships/diagramLayout" Target="../diagrams/layout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2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2.xml"/><Relationship Id="rId5" Type="http://schemas.openxmlformats.org/officeDocument/2006/relationships/diagramQuickStyle" Target="../diagrams/quickStyle52.xml"/><Relationship Id="rId4" Type="http://schemas.openxmlformats.org/officeDocument/2006/relationships/diagramLayout" Target="../diagrams/layout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3.xml"/><Relationship Id="rId2" Type="http://schemas.openxmlformats.org/officeDocument/2006/relationships/diagramData" Target="../diagrams/data5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53.xml"/><Relationship Id="rId4" Type="http://schemas.openxmlformats.org/officeDocument/2006/relationships/diagramQuickStyle" Target="../diagrams/quickStyle5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4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4.xml"/><Relationship Id="rId5" Type="http://schemas.openxmlformats.org/officeDocument/2006/relationships/diagramQuickStyle" Target="../diagrams/quickStyle54.xml"/><Relationship Id="rId4" Type="http://schemas.openxmlformats.org/officeDocument/2006/relationships/diagramLayout" Target="../diagrams/layout5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5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5.xml"/><Relationship Id="rId5" Type="http://schemas.openxmlformats.org/officeDocument/2006/relationships/diagramQuickStyle" Target="../diagrams/quickStyle55.xml"/><Relationship Id="rId4" Type="http://schemas.openxmlformats.org/officeDocument/2006/relationships/diagramLayout" Target="../diagrams/layout5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6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6.xml"/><Relationship Id="rId5" Type="http://schemas.openxmlformats.org/officeDocument/2006/relationships/diagramQuickStyle" Target="../diagrams/quickStyle56.xml"/><Relationship Id="rId4" Type="http://schemas.openxmlformats.org/officeDocument/2006/relationships/diagramLayout" Target="../diagrams/layout5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7.xml"/><Relationship Id="rId2" Type="http://schemas.openxmlformats.org/officeDocument/2006/relationships/diagramData" Target="../diagrams/data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diagramColors" Target="../diagrams/colors57.xml"/><Relationship Id="rId4" Type="http://schemas.openxmlformats.org/officeDocument/2006/relationships/diagramQuickStyle" Target="../diagrams/quickStyle5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8.xml"/><Relationship Id="rId2" Type="http://schemas.openxmlformats.org/officeDocument/2006/relationships/diagramData" Target="../diagrams/data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diagramColors" Target="../diagrams/colors58.xml"/><Relationship Id="rId4" Type="http://schemas.openxmlformats.org/officeDocument/2006/relationships/diagramQuickStyle" Target="../diagrams/quickStyle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9.xml"/><Relationship Id="rId2" Type="http://schemas.openxmlformats.org/officeDocument/2006/relationships/diagramData" Target="../diagrams/data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diagramColors" Target="../diagrams/colors59.xml"/><Relationship Id="rId4" Type="http://schemas.openxmlformats.org/officeDocument/2006/relationships/diagramQuickStyle" Target="../diagrams/quickStyle5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0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0.xml"/><Relationship Id="rId5" Type="http://schemas.openxmlformats.org/officeDocument/2006/relationships/diagramQuickStyle" Target="../diagrams/quickStyle60.xml"/><Relationship Id="rId4" Type="http://schemas.openxmlformats.org/officeDocument/2006/relationships/diagramLayout" Target="../diagrams/layout6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1.xml"/><Relationship Id="rId2" Type="http://schemas.openxmlformats.org/officeDocument/2006/relationships/diagramData" Target="../diagrams/data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diagramColors" Target="../diagrams/colors61.xml"/><Relationship Id="rId4" Type="http://schemas.openxmlformats.org/officeDocument/2006/relationships/diagramQuickStyle" Target="../diagrams/quickStyle6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2.xml"/><Relationship Id="rId2" Type="http://schemas.openxmlformats.org/officeDocument/2006/relationships/diagramData" Target="../diagrams/data6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62.xml"/><Relationship Id="rId4" Type="http://schemas.openxmlformats.org/officeDocument/2006/relationships/diagramQuickStyle" Target="../diagrams/quickStyle6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3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3.xml"/><Relationship Id="rId5" Type="http://schemas.openxmlformats.org/officeDocument/2006/relationships/diagramQuickStyle" Target="../diagrams/quickStyle63.xml"/><Relationship Id="rId4" Type="http://schemas.openxmlformats.org/officeDocument/2006/relationships/diagramLayout" Target="../diagrams/layout6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4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4.xml"/><Relationship Id="rId5" Type="http://schemas.openxmlformats.org/officeDocument/2006/relationships/diagramQuickStyle" Target="../diagrams/quickStyle64.xml"/><Relationship Id="rId4" Type="http://schemas.openxmlformats.org/officeDocument/2006/relationships/diagramLayout" Target="../diagrams/layout6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5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5.xml"/><Relationship Id="rId5" Type="http://schemas.openxmlformats.org/officeDocument/2006/relationships/diagramQuickStyle" Target="../diagrams/quickStyle65.xml"/><Relationship Id="rId4" Type="http://schemas.openxmlformats.org/officeDocument/2006/relationships/diagramLayout" Target="../diagrams/layout6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6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6.xml"/><Relationship Id="rId5" Type="http://schemas.openxmlformats.org/officeDocument/2006/relationships/diagramQuickStyle" Target="../diagrams/quickStyle66.xml"/><Relationship Id="rId4" Type="http://schemas.openxmlformats.org/officeDocument/2006/relationships/diagramLayout" Target="../diagrams/layout6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7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7.xml"/><Relationship Id="rId5" Type="http://schemas.openxmlformats.org/officeDocument/2006/relationships/diagramQuickStyle" Target="../diagrams/quickStyle67.xml"/><Relationship Id="rId4" Type="http://schemas.openxmlformats.org/officeDocument/2006/relationships/diagramLayout" Target="../diagrams/layout6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8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8.xml"/><Relationship Id="rId5" Type="http://schemas.openxmlformats.org/officeDocument/2006/relationships/diagramQuickStyle" Target="../diagrams/quickStyle68.xml"/><Relationship Id="rId4" Type="http://schemas.openxmlformats.org/officeDocument/2006/relationships/diagramLayout" Target="../diagrams/layout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9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9.xml"/><Relationship Id="rId5" Type="http://schemas.openxmlformats.org/officeDocument/2006/relationships/diagramQuickStyle" Target="../diagrams/quickStyle69.xml"/><Relationship Id="rId4" Type="http://schemas.openxmlformats.org/officeDocument/2006/relationships/diagramLayout" Target="../diagrams/layout6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0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0.xml"/><Relationship Id="rId5" Type="http://schemas.openxmlformats.org/officeDocument/2006/relationships/diagramQuickStyle" Target="../diagrams/quickStyle70.xml"/><Relationship Id="rId4" Type="http://schemas.openxmlformats.org/officeDocument/2006/relationships/diagramLayout" Target="../diagrams/layout7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1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1.xml"/><Relationship Id="rId5" Type="http://schemas.openxmlformats.org/officeDocument/2006/relationships/diagramQuickStyle" Target="../diagrams/quickStyle71.xml"/><Relationship Id="rId4" Type="http://schemas.openxmlformats.org/officeDocument/2006/relationships/diagramLayout" Target="../diagrams/layout7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2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2.xml"/><Relationship Id="rId5" Type="http://schemas.openxmlformats.org/officeDocument/2006/relationships/diagramQuickStyle" Target="../diagrams/quickStyle72.xml"/><Relationship Id="rId4" Type="http://schemas.openxmlformats.org/officeDocument/2006/relationships/diagramLayout" Target="../diagrams/layout7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3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3.xml"/><Relationship Id="rId5" Type="http://schemas.openxmlformats.org/officeDocument/2006/relationships/diagramQuickStyle" Target="../diagrams/quickStyle73.xml"/><Relationship Id="rId4" Type="http://schemas.openxmlformats.org/officeDocument/2006/relationships/diagramLayout" Target="../diagrams/layout7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4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4.xml"/><Relationship Id="rId5" Type="http://schemas.openxmlformats.org/officeDocument/2006/relationships/diagramQuickStyle" Target="../diagrams/quickStyle74.xml"/><Relationship Id="rId4" Type="http://schemas.openxmlformats.org/officeDocument/2006/relationships/diagramLayout" Target="../diagrams/layout7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5.xml"/><Relationship Id="rId2" Type="http://schemas.openxmlformats.org/officeDocument/2006/relationships/diagramData" Target="../diagrams/data7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75.xml"/><Relationship Id="rId4" Type="http://schemas.openxmlformats.org/officeDocument/2006/relationships/diagramQuickStyle" Target="../diagrams/quickStyle7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6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6.xml"/><Relationship Id="rId5" Type="http://schemas.openxmlformats.org/officeDocument/2006/relationships/diagramQuickStyle" Target="../diagrams/quickStyle76.xml"/><Relationship Id="rId4" Type="http://schemas.openxmlformats.org/officeDocument/2006/relationships/diagramLayout" Target="../diagrams/layout7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7.xml"/><Relationship Id="rId2" Type="http://schemas.openxmlformats.org/officeDocument/2006/relationships/diagramData" Target="../diagrams/data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diagramColors" Target="../diagrams/colors77.xml"/><Relationship Id="rId4" Type="http://schemas.openxmlformats.org/officeDocument/2006/relationships/diagramQuickStyle" Target="../diagrams/quickStyle7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8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8.xml"/><Relationship Id="rId5" Type="http://schemas.openxmlformats.org/officeDocument/2006/relationships/diagramQuickStyle" Target="../diagrams/quickStyle78.xml"/><Relationship Id="rId4" Type="http://schemas.openxmlformats.org/officeDocument/2006/relationships/diagramLayout" Target="../diagrams/layout7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9.xml"/><Relationship Id="rId2" Type="http://schemas.openxmlformats.org/officeDocument/2006/relationships/diagramData" Target="../diagrams/data7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79.xml"/><Relationship Id="rId4" Type="http://schemas.openxmlformats.org/officeDocument/2006/relationships/diagramQuickStyle" Target="../diagrams/quickStyle7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0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0.xml"/><Relationship Id="rId5" Type="http://schemas.openxmlformats.org/officeDocument/2006/relationships/diagramQuickStyle" Target="../diagrams/quickStyle80.xml"/><Relationship Id="rId4" Type="http://schemas.openxmlformats.org/officeDocument/2006/relationships/diagramLayout" Target="../diagrams/layout8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1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1.xml"/><Relationship Id="rId5" Type="http://schemas.openxmlformats.org/officeDocument/2006/relationships/diagramQuickStyle" Target="../diagrams/quickStyle81.xml"/><Relationship Id="rId4" Type="http://schemas.openxmlformats.org/officeDocument/2006/relationships/diagramLayout" Target="../diagrams/layout8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2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2.xml"/><Relationship Id="rId5" Type="http://schemas.openxmlformats.org/officeDocument/2006/relationships/diagramQuickStyle" Target="../diagrams/quickStyle82.xml"/><Relationship Id="rId4" Type="http://schemas.openxmlformats.org/officeDocument/2006/relationships/diagramLayout" Target="../diagrams/layout8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Dikdörtgen"/>
          <p:cNvSpPr/>
          <p:nvPr/>
        </p:nvSpPr>
        <p:spPr>
          <a:xfrm>
            <a:off x="1142976" y="1643050"/>
            <a:ext cx="71438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KARACABEY TİCARET BORSASI </a:t>
            </a:r>
          </a:p>
          <a:p>
            <a:pPr algn="ctr"/>
            <a:r>
              <a:rPr lang="tr-T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2021 YILI FAALİYETLERİ</a:t>
            </a:r>
            <a:endParaRPr lang="tr-TR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47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9144000" cy="1500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52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pSp>
        <p:nvGrpSpPr>
          <p:cNvPr id="6" name="Diagram group"/>
          <p:cNvGrpSpPr/>
          <p:nvPr/>
        </p:nvGrpSpPr>
        <p:grpSpPr>
          <a:xfrm>
            <a:off x="0" y="0"/>
            <a:ext cx="9144000" cy="1551420"/>
            <a:chOff x="0" y="10096"/>
            <a:chExt cx="9144000" cy="1551420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7" name="6 Grup"/>
            <p:cNvGrpSpPr/>
            <p:nvPr/>
          </p:nvGrpSpPr>
          <p:grpSpPr>
            <a:xfrm>
              <a:off x="0" y="10096"/>
              <a:ext cx="9144000" cy="1551420"/>
              <a:chOff x="0" y="10096"/>
              <a:chExt cx="9144000" cy="1551420"/>
            </a:xfrm>
          </p:grpSpPr>
          <p:sp>
            <p:nvSpPr>
              <p:cNvPr id="8" name="7 Yuvarlatılmış Dikdörtgen"/>
              <p:cNvSpPr/>
              <p:nvPr/>
            </p:nvSpPr>
            <p:spPr>
              <a:xfrm>
                <a:off x="0" y="10096"/>
                <a:ext cx="9144000" cy="1551420"/>
              </a:xfrm>
              <a:prstGeom prst="roundRect">
                <a:avLst/>
              </a:prstGeom>
              <a:sp3d extrusionH="50600" prstMaterial="metal">
                <a:bevelT w="101600" h="80600" prst="relaxedInset"/>
                <a:bevelB w="80600" h="806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9" name="Yuvarlatılmış Dikdörtgen 4"/>
              <p:cNvSpPr/>
              <p:nvPr/>
            </p:nvSpPr>
            <p:spPr>
              <a:xfrm>
                <a:off x="75734" y="85830"/>
                <a:ext cx="8992532" cy="139995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48590" tIns="148590" rIns="148590" bIns="148590" numCol="1" spcCol="1270" anchor="ctr" anchorCtr="0">
                <a:noAutofit/>
              </a:bodyPr>
              <a:lstStyle/>
              <a:p>
                <a:pPr lvl="0" algn="ctr" defTabSz="1733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3900" kern="1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KARACABEY İLÇE TARIM VE ORMAN MÜDÜRÜ DAVUT AYTEK’E ZİYARET</a:t>
                </a:r>
                <a:endParaRPr lang="tr-TR" sz="3900" kern="1200" dirty="0"/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52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pSp>
        <p:nvGrpSpPr>
          <p:cNvPr id="6" name="Diagram group"/>
          <p:cNvGrpSpPr/>
          <p:nvPr/>
        </p:nvGrpSpPr>
        <p:grpSpPr>
          <a:xfrm>
            <a:off x="0" y="0"/>
            <a:ext cx="9144000" cy="1551420"/>
            <a:chOff x="0" y="10096"/>
            <a:chExt cx="9144000" cy="1551420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7" name="6 Grup"/>
            <p:cNvGrpSpPr/>
            <p:nvPr/>
          </p:nvGrpSpPr>
          <p:grpSpPr>
            <a:xfrm>
              <a:off x="0" y="10096"/>
              <a:ext cx="9144000" cy="1551420"/>
              <a:chOff x="0" y="10096"/>
              <a:chExt cx="9144000" cy="1551420"/>
            </a:xfrm>
          </p:grpSpPr>
          <p:sp>
            <p:nvSpPr>
              <p:cNvPr id="8" name="7 Yuvarlatılmış Dikdörtgen"/>
              <p:cNvSpPr/>
              <p:nvPr/>
            </p:nvSpPr>
            <p:spPr>
              <a:xfrm>
                <a:off x="0" y="10096"/>
                <a:ext cx="9144000" cy="1551420"/>
              </a:xfrm>
              <a:prstGeom prst="roundRect">
                <a:avLst/>
              </a:prstGeom>
              <a:sp3d extrusionH="50600" prstMaterial="metal">
                <a:bevelT w="101600" h="80600" prst="relaxedInset"/>
                <a:bevelB w="80600" h="806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9" name="Yuvarlatılmış Dikdörtgen 4"/>
              <p:cNvSpPr/>
              <p:nvPr/>
            </p:nvSpPr>
            <p:spPr>
              <a:xfrm>
                <a:off x="75734" y="85830"/>
                <a:ext cx="8992532" cy="139995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48590" tIns="148590" rIns="148590" bIns="148590" numCol="1" spcCol="1270" anchor="ctr" anchorCtr="0">
                <a:noAutofit/>
              </a:bodyPr>
              <a:lstStyle/>
              <a:p>
                <a:pPr lvl="0" algn="ctr" defTabSz="1733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3900" kern="1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KTSO MESLEKİ EĞİTİM MERKEZİNE ZİYARET</a:t>
                </a:r>
                <a:endParaRPr lang="tr-TR" sz="3900" kern="1200" dirty="0"/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52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pSp>
        <p:nvGrpSpPr>
          <p:cNvPr id="6" name="Diagram group"/>
          <p:cNvGrpSpPr/>
          <p:nvPr/>
        </p:nvGrpSpPr>
        <p:grpSpPr>
          <a:xfrm>
            <a:off x="0" y="0"/>
            <a:ext cx="9144000" cy="1551420"/>
            <a:chOff x="0" y="10096"/>
            <a:chExt cx="9144000" cy="1551420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7" name="6 Grup"/>
            <p:cNvGrpSpPr/>
            <p:nvPr/>
          </p:nvGrpSpPr>
          <p:grpSpPr>
            <a:xfrm>
              <a:off x="0" y="10096"/>
              <a:ext cx="9144000" cy="1551420"/>
              <a:chOff x="0" y="10096"/>
              <a:chExt cx="9144000" cy="1551420"/>
            </a:xfrm>
          </p:grpSpPr>
          <p:sp>
            <p:nvSpPr>
              <p:cNvPr id="8" name="7 Yuvarlatılmış Dikdörtgen"/>
              <p:cNvSpPr/>
              <p:nvPr/>
            </p:nvSpPr>
            <p:spPr>
              <a:xfrm>
                <a:off x="0" y="10096"/>
                <a:ext cx="9144000" cy="1551420"/>
              </a:xfrm>
              <a:prstGeom prst="roundRect">
                <a:avLst/>
              </a:prstGeom>
              <a:sp3d extrusionH="50600" prstMaterial="metal">
                <a:bevelT w="101600" h="80600" prst="relaxedInset"/>
                <a:bevelB w="80600" h="806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9" name="Yuvarlatılmış Dikdörtgen 4"/>
              <p:cNvSpPr/>
              <p:nvPr/>
            </p:nvSpPr>
            <p:spPr>
              <a:xfrm>
                <a:off x="75734" y="85830"/>
                <a:ext cx="8992532" cy="139995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48590" tIns="148590" rIns="148590" bIns="148590" numCol="1" spcCol="1270" anchor="ctr" anchorCtr="0">
                <a:noAutofit/>
              </a:bodyPr>
              <a:lstStyle/>
              <a:p>
                <a:pPr lvl="0" algn="ctr" defTabSz="1733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3900" kern="1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SÜTAŞ  A.Ş. YÖNETİM KURULU BAŞKAN VEKİLİ SELİM TARIK TEZEL’E ZİYARET</a:t>
                </a:r>
                <a:endParaRPr lang="tr-TR" sz="3900" kern="1200" dirty="0"/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KLN.KLN-Bilgisayar\Desktop\BORSA\5 Ocak 2015  KTB Yeni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214446" cy="1127700"/>
          </a:xfrm>
          <a:prstGeom prst="rect">
            <a:avLst/>
          </a:prstGeom>
          <a:noFill/>
        </p:spPr>
      </p:pic>
      <p:pic>
        <p:nvPicPr>
          <p:cNvPr id="10" name="Picture 4" descr="https://www.tobb.org.tr/Resimler/Logolar/logot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72" y="142852"/>
            <a:ext cx="1244870" cy="1142984"/>
          </a:xfrm>
          <a:prstGeom prst="rect">
            <a:avLst/>
          </a:prstGeom>
          <a:noFill/>
        </p:spPr>
      </p:pic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103</a:t>
            </a:fld>
            <a:endParaRPr lang="tr-TR"/>
          </a:p>
        </p:txBody>
      </p:sp>
      <p:pic>
        <p:nvPicPr>
          <p:cNvPr id="6" name="Picture 2" descr="İlgili resi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442913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1000100" y="4714884"/>
            <a:ext cx="6858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tr-TR" sz="9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briola" pitchFamily="82" charset="0"/>
              </a:rPr>
              <a:t>Teşekkür Ederiz…</a:t>
            </a:r>
            <a:endParaRPr lang="tr-TR" sz="9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8" name="Picture 2" descr="Y:\belgelerim\LOGOLAR\5 Ocak 2015  KTB Yeni 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00636"/>
            <a:ext cx="1214446" cy="1214446"/>
          </a:xfrm>
          <a:prstGeom prst="rect">
            <a:avLst/>
          </a:prstGeom>
          <a:noFill/>
        </p:spPr>
      </p:pic>
      <p:pic>
        <p:nvPicPr>
          <p:cNvPr id="11" name="Picture 2" descr="C:\Users\KLN\Desktop\logot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86710" y="4929198"/>
            <a:ext cx="1238816" cy="12388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47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6" name="5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47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47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6" name="5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47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6" name="5 Diyagram"/>
          <p:cNvGraphicFramePr/>
          <p:nvPr/>
        </p:nvGraphicFramePr>
        <p:xfrm>
          <a:off x="0" y="0"/>
          <a:ext cx="9144000" cy="1674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47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6" name="5 Diyagram"/>
          <p:cNvGraphicFramePr/>
          <p:nvPr/>
        </p:nvGraphicFramePr>
        <p:xfrm>
          <a:off x="0" y="0"/>
          <a:ext cx="9144000" cy="1603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47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6" name="5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İçerik Yer Tutucusu" descr="IMG_47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4" name="3 Diyagram"/>
          <p:cNvGraphicFramePr/>
          <p:nvPr/>
        </p:nvGraphicFramePr>
        <p:xfrm>
          <a:off x="0" y="0"/>
          <a:ext cx="9144000" cy="1500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47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47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9144000" cy="1500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yagram"/>
          <p:cNvGraphicFramePr/>
          <p:nvPr/>
        </p:nvGraphicFramePr>
        <p:xfrm>
          <a:off x="1643042" y="0"/>
          <a:ext cx="6096000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yagram"/>
          <p:cNvGraphicFramePr/>
          <p:nvPr/>
        </p:nvGraphicFramePr>
        <p:xfrm>
          <a:off x="1643042" y="0"/>
          <a:ext cx="6096000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004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004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71612"/>
            <a:ext cx="9144000" cy="5286388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47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9144000" cy="1603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48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9144000" cy="1643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48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9144000" cy="1643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48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728889"/>
            <a:ext cx="9144000" cy="5129111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9144000" cy="171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İçerik Yer Tutucusu" descr="IMG_48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4" name="3 Diyagram"/>
          <p:cNvGraphicFramePr/>
          <p:nvPr/>
        </p:nvGraphicFramePr>
        <p:xfrm>
          <a:off x="0" y="0"/>
          <a:ext cx="9144000" cy="1500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yagram"/>
          <p:cNvGraphicFramePr/>
          <p:nvPr/>
        </p:nvGraphicFramePr>
        <p:xfrm>
          <a:off x="1643042" y="0"/>
          <a:ext cx="6096000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48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47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8" name="7 Diyagram"/>
          <p:cNvGraphicFramePr/>
          <p:nvPr/>
        </p:nvGraphicFramePr>
        <p:xfrm>
          <a:off x="0" y="0"/>
          <a:ext cx="9144000" cy="1643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48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48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yagram"/>
          <p:cNvGraphicFramePr/>
          <p:nvPr/>
        </p:nvGraphicFramePr>
        <p:xfrm>
          <a:off x="1643042" y="0"/>
          <a:ext cx="6096000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48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9144000" cy="1674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yagram"/>
          <p:cNvGraphicFramePr/>
          <p:nvPr/>
        </p:nvGraphicFramePr>
        <p:xfrm>
          <a:off x="1643042" y="0"/>
          <a:ext cx="6096000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49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49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9144000" cy="1674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49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29059" y="0"/>
            <a:ext cx="5214942" cy="6858000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397669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yagram"/>
          <p:cNvGraphicFramePr/>
          <p:nvPr/>
        </p:nvGraphicFramePr>
        <p:xfrm>
          <a:off x="0" y="0"/>
          <a:ext cx="397669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3 İçerik Yer Tutucusu" descr="IMG_49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00496" y="0"/>
            <a:ext cx="5143504" cy="6858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yagram"/>
          <p:cNvGraphicFramePr/>
          <p:nvPr/>
        </p:nvGraphicFramePr>
        <p:xfrm>
          <a:off x="0" y="0"/>
          <a:ext cx="397669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3 İçerik Yer Tutucusu" descr="IMG_4944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3857621" y="0"/>
            <a:ext cx="5286380" cy="6835088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yagram"/>
          <p:cNvGraphicFramePr/>
          <p:nvPr/>
        </p:nvGraphicFramePr>
        <p:xfrm>
          <a:off x="0" y="0"/>
          <a:ext cx="9144000" cy="1428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3 İçerik Yer Tutucusu" descr="IMG_4710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109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9144000" cy="1531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49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116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60" y="1600200"/>
            <a:ext cx="9136440" cy="5257800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9144000" cy="1674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49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yagram"/>
          <p:cNvGraphicFramePr/>
          <p:nvPr/>
        </p:nvGraphicFramePr>
        <p:xfrm>
          <a:off x="1643042" y="0"/>
          <a:ext cx="6096000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9383" y="0"/>
            <a:ext cx="6034617" cy="6858000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321467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9383" y="0"/>
            <a:ext cx="6034617" cy="6858000"/>
          </a:xfrm>
        </p:spPr>
      </p:pic>
      <p:graphicFrame>
        <p:nvGraphicFramePr>
          <p:cNvPr id="6" name="5 Diyagram"/>
          <p:cNvGraphicFramePr/>
          <p:nvPr/>
        </p:nvGraphicFramePr>
        <p:xfrm>
          <a:off x="0" y="0"/>
          <a:ext cx="321467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yagram"/>
          <p:cNvGraphicFramePr/>
          <p:nvPr/>
        </p:nvGraphicFramePr>
        <p:xfrm>
          <a:off x="1643042" y="0"/>
          <a:ext cx="6096000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6 İçerik Yer Tutucusu" descr="MURAD BERTAN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İçerik Yer Tutucusu" descr="164139311862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8992" y="1"/>
            <a:ext cx="5715008" cy="6858000"/>
          </a:xfrm>
        </p:spPr>
      </p:pic>
      <p:graphicFrame>
        <p:nvGraphicFramePr>
          <p:cNvPr id="8" name="7 Diyagram"/>
          <p:cNvGraphicFramePr/>
          <p:nvPr/>
        </p:nvGraphicFramePr>
        <p:xfrm>
          <a:off x="0" y="0"/>
          <a:ext cx="342899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47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9144000" cy="1857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49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f03b2a2c-a894-44f4-8d0d-ddf26e8df3b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9144000" cy="1643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karpuz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7554" y="0"/>
            <a:ext cx="5786446" cy="6858000"/>
          </a:xfrm>
        </p:spPr>
      </p:pic>
      <p:graphicFrame>
        <p:nvGraphicFramePr>
          <p:cNvPr id="5" name="4 Diyagram"/>
          <p:cNvGraphicFramePr/>
          <p:nvPr/>
        </p:nvGraphicFramePr>
        <p:xfrm>
          <a:off x="-142908" y="0"/>
          <a:ext cx="400052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İçerik Yer Tutucusu" descr="IMG_49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4" name="3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yagram"/>
          <p:cNvGraphicFramePr/>
          <p:nvPr/>
        </p:nvGraphicFramePr>
        <p:xfrm>
          <a:off x="1643042" y="0"/>
          <a:ext cx="6096000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İçerik Yer Tutucusu" descr="IMG_49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50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218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6" name="5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6 İçerik Yer Tutucusu" descr="DSC_3426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6 İçerik Yer Tutucusu" descr="DSC_3444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214290"/>
          <a:ext cx="9144000" cy="1246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6 İçerik Yer Tutucusu" descr="DSC_3513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DSC_35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6" name="5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6 İçerik Yer Tutucusu" descr="DSC_3582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0" y="1600200"/>
            <a:ext cx="9143999" cy="525780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yagram"/>
          <p:cNvGraphicFramePr/>
          <p:nvPr/>
        </p:nvGraphicFramePr>
        <p:xfrm>
          <a:off x="1643042" y="0"/>
          <a:ext cx="6096000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50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6" name="5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51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6" name="5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51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6" name="5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50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6" name="5 Diyagram"/>
          <p:cNvGraphicFramePr/>
          <p:nvPr/>
        </p:nvGraphicFramePr>
        <p:xfrm>
          <a:off x="0" y="0"/>
          <a:ext cx="9144000" cy="1571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51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07493" y="1"/>
            <a:ext cx="5036507" cy="6858000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485775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51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71612"/>
            <a:ext cx="9144000" cy="5286388"/>
          </a:xfrm>
        </p:spPr>
      </p:pic>
      <p:graphicFrame>
        <p:nvGraphicFramePr>
          <p:cNvPr id="6" name="5 Diyagram"/>
          <p:cNvGraphicFramePr/>
          <p:nvPr/>
        </p:nvGraphicFramePr>
        <p:xfrm>
          <a:off x="0" y="0"/>
          <a:ext cx="9144000" cy="1500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yagram"/>
          <p:cNvGraphicFramePr/>
          <p:nvPr/>
        </p:nvGraphicFramePr>
        <p:xfrm>
          <a:off x="1643042" y="0"/>
          <a:ext cx="6096000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51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28926" y="0"/>
            <a:ext cx="6215075" cy="6858001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342899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5114948"/>
          </a:xfrm>
        </p:spPr>
      </p:pic>
      <p:graphicFrame>
        <p:nvGraphicFramePr>
          <p:cNvPr id="6" name="5 Diyagram"/>
          <p:cNvGraphicFramePr/>
          <p:nvPr/>
        </p:nvGraphicFramePr>
        <p:xfrm>
          <a:off x="0" y="0"/>
          <a:ext cx="9144000" cy="171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25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6" name="5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İçerik Yer Tutucusu" descr="MEHMET DURMAZ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71802" y="0"/>
            <a:ext cx="6072198" cy="6858000"/>
          </a:xfrm>
        </p:spPr>
      </p:pic>
      <p:graphicFrame>
        <p:nvGraphicFramePr>
          <p:cNvPr id="8" name="7 Diyagram"/>
          <p:cNvGraphicFramePr/>
          <p:nvPr/>
        </p:nvGraphicFramePr>
        <p:xfrm>
          <a:off x="0" y="0"/>
          <a:ext cx="385762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a8eff66b-c0aa-4632-882d-84561a0fd4ee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57298"/>
            <a:ext cx="9144000" cy="5500702"/>
          </a:xfrm>
        </p:spPr>
      </p:pic>
      <p:graphicFrame>
        <p:nvGraphicFramePr>
          <p:cNvPr id="6" name="5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866803da-51bf-41a7-b64e-2fd62d68a410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9383" y="142852"/>
            <a:ext cx="6034617" cy="6572296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342899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yagram"/>
          <p:cNvGraphicFramePr/>
          <p:nvPr/>
        </p:nvGraphicFramePr>
        <p:xfrm>
          <a:off x="1643042" y="0"/>
          <a:ext cx="6096000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İçerik Yer Tutucusu" descr="IMG_304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5 İçerik Yer Tutucusu" descr="ÖZER YARIŞLI 2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0" y="1571612"/>
            <a:ext cx="9144000" cy="5286388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TMO MARMARA BALIKESİR BAŞMÜDÜRÜ SALİH AKSU'YA ZİYARET</a:t>
            </a:r>
            <a:endParaRPr lang="tr-TR" dirty="0"/>
          </a:p>
        </p:txBody>
      </p:sp>
      <p:pic>
        <p:nvPicPr>
          <p:cNvPr id="4" name="3 İçerik Yer Tutucusu" descr="2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9383" y="1"/>
            <a:ext cx="6034617" cy="6858000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342899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47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6" name="5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yagram"/>
          <p:cNvGraphicFramePr/>
          <p:nvPr/>
        </p:nvGraphicFramePr>
        <p:xfrm>
          <a:off x="1643042" y="0"/>
          <a:ext cx="6096000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51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6" name="5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51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51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51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pSp>
        <p:nvGrpSpPr>
          <p:cNvPr id="6" name="Diagram group"/>
          <p:cNvGrpSpPr/>
          <p:nvPr/>
        </p:nvGrpSpPr>
        <p:grpSpPr>
          <a:xfrm>
            <a:off x="0" y="0"/>
            <a:ext cx="9144000" cy="1551420"/>
            <a:chOff x="0" y="10096"/>
            <a:chExt cx="9144000" cy="1551420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7" name="6 Grup"/>
            <p:cNvGrpSpPr/>
            <p:nvPr/>
          </p:nvGrpSpPr>
          <p:grpSpPr>
            <a:xfrm>
              <a:off x="0" y="10096"/>
              <a:ext cx="9144000" cy="1551420"/>
              <a:chOff x="0" y="10096"/>
              <a:chExt cx="9144000" cy="1551420"/>
            </a:xfrm>
          </p:grpSpPr>
          <p:sp>
            <p:nvSpPr>
              <p:cNvPr id="8" name="7 Yuvarlatılmış Dikdörtgen"/>
              <p:cNvSpPr/>
              <p:nvPr/>
            </p:nvSpPr>
            <p:spPr>
              <a:xfrm>
                <a:off x="0" y="10096"/>
                <a:ext cx="9144000" cy="1551420"/>
              </a:xfrm>
              <a:prstGeom prst="roundRect">
                <a:avLst/>
              </a:prstGeom>
              <a:sp3d extrusionH="50600" prstMaterial="metal">
                <a:bevelT w="101600" h="80600" prst="relaxedInset"/>
                <a:bevelB w="80600" h="806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9" name="Yuvarlatılmış Dikdörtgen 4"/>
              <p:cNvSpPr/>
              <p:nvPr/>
            </p:nvSpPr>
            <p:spPr>
              <a:xfrm>
                <a:off x="75734" y="85830"/>
                <a:ext cx="8992532" cy="139995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48590" tIns="148590" rIns="148590" bIns="148590" numCol="1" spcCol="1270" anchor="ctr" anchorCtr="0">
                <a:noAutofit/>
              </a:bodyPr>
              <a:lstStyle/>
              <a:p>
                <a:pPr lvl="0" algn="ctr" defTabSz="1733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39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ÜYEMİZ ERYILAGRO LTD.ŞTİ.’YE ZİYARET</a:t>
                </a:r>
                <a:endParaRPr lang="tr-TR" sz="3900" kern="1200" dirty="0"/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51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pSp>
        <p:nvGrpSpPr>
          <p:cNvPr id="6" name="Diagram group"/>
          <p:cNvGrpSpPr/>
          <p:nvPr/>
        </p:nvGrpSpPr>
        <p:grpSpPr>
          <a:xfrm>
            <a:off x="0" y="0"/>
            <a:ext cx="9144000" cy="1551420"/>
            <a:chOff x="0" y="10096"/>
            <a:chExt cx="9144000" cy="1551420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7" name="6 Grup"/>
            <p:cNvGrpSpPr/>
            <p:nvPr/>
          </p:nvGrpSpPr>
          <p:grpSpPr>
            <a:xfrm>
              <a:off x="0" y="10096"/>
              <a:ext cx="9144000" cy="1551420"/>
              <a:chOff x="0" y="10096"/>
              <a:chExt cx="9144000" cy="1551420"/>
            </a:xfrm>
          </p:grpSpPr>
          <p:sp>
            <p:nvSpPr>
              <p:cNvPr id="8" name="7 Yuvarlatılmış Dikdörtgen"/>
              <p:cNvSpPr/>
              <p:nvPr/>
            </p:nvSpPr>
            <p:spPr>
              <a:xfrm>
                <a:off x="0" y="10096"/>
                <a:ext cx="9144000" cy="1551420"/>
              </a:xfrm>
              <a:prstGeom prst="roundRect">
                <a:avLst/>
              </a:prstGeom>
              <a:sp3d extrusionH="50600" prstMaterial="metal">
                <a:bevelT w="101600" h="80600" prst="relaxedInset"/>
                <a:bevelB w="80600" h="806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9" name="Yuvarlatılmış Dikdörtgen 4"/>
              <p:cNvSpPr/>
              <p:nvPr/>
            </p:nvSpPr>
            <p:spPr>
              <a:xfrm>
                <a:off x="75734" y="85830"/>
                <a:ext cx="8992532" cy="139995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48590" tIns="148590" rIns="148590" bIns="148590" numCol="1" spcCol="1270" anchor="ctr" anchorCtr="0">
                <a:noAutofit/>
              </a:bodyPr>
              <a:lstStyle/>
              <a:p>
                <a:pPr lvl="0" algn="ctr" defTabSz="1733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3900" kern="1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KARACABEY BELEDİYE BAŞKANI ALİ ÖZKAN’A ZİYARET</a:t>
                </a:r>
                <a:endParaRPr lang="tr-TR" sz="3900" kern="1200" dirty="0"/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51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pSp>
        <p:nvGrpSpPr>
          <p:cNvPr id="6" name="Diagram group"/>
          <p:cNvGrpSpPr/>
          <p:nvPr/>
        </p:nvGrpSpPr>
        <p:grpSpPr>
          <a:xfrm>
            <a:off x="0" y="0"/>
            <a:ext cx="9144000" cy="1551420"/>
            <a:chOff x="0" y="10096"/>
            <a:chExt cx="9144000" cy="1551420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7" name="6 Grup"/>
            <p:cNvGrpSpPr/>
            <p:nvPr/>
          </p:nvGrpSpPr>
          <p:grpSpPr>
            <a:xfrm>
              <a:off x="0" y="10096"/>
              <a:ext cx="9144000" cy="1551420"/>
              <a:chOff x="0" y="10096"/>
              <a:chExt cx="9144000" cy="1551420"/>
            </a:xfrm>
          </p:grpSpPr>
          <p:sp>
            <p:nvSpPr>
              <p:cNvPr id="8" name="7 Yuvarlatılmış Dikdörtgen"/>
              <p:cNvSpPr/>
              <p:nvPr/>
            </p:nvSpPr>
            <p:spPr>
              <a:xfrm>
                <a:off x="0" y="10096"/>
                <a:ext cx="9144000" cy="1551420"/>
              </a:xfrm>
              <a:prstGeom prst="roundRect">
                <a:avLst/>
              </a:prstGeom>
              <a:sp3d extrusionH="50600" prstMaterial="metal">
                <a:bevelT w="101600" h="80600" prst="relaxedInset"/>
                <a:bevelB w="80600" h="806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9" name="Yuvarlatılmış Dikdörtgen 4"/>
              <p:cNvSpPr/>
              <p:nvPr/>
            </p:nvSpPr>
            <p:spPr>
              <a:xfrm>
                <a:off x="75734" y="85830"/>
                <a:ext cx="8992532" cy="139995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48590" tIns="148590" rIns="148590" bIns="148590" numCol="1" spcCol="1270" anchor="ctr" anchorCtr="0">
                <a:noAutofit/>
              </a:bodyPr>
              <a:lstStyle/>
              <a:p>
                <a:pPr lvl="0" algn="ctr" defTabSz="1733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3900" kern="1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KARACABEY KAYMAKAMI TAHSİN KURTBEYOĞLU’NA ZİYARET</a:t>
                </a:r>
                <a:endParaRPr lang="tr-TR" sz="3900" kern="1200" dirty="0"/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51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pSp>
        <p:nvGrpSpPr>
          <p:cNvPr id="6" name="Diagram group"/>
          <p:cNvGrpSpPr/>
          <p:nvPr/>
        </p:nvGrpSpPr>
        <p:grpSpPr>
          <a:xfrm>
            <a:off x="0" y="0"/>
            <a:ext cx="9144000" cy="1551420"/>
            <a:chOff x="0" y="10096"/>
            <a:chExt cx="9144000" cy="1551420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7" name="6 Grup"/>
            <p:cNvGrpSpPr/>
            <p:nvPr/>
          </p:nvGrpSpPr>
          <p:grpSpPr>
            <a:xfrm>
              <a:off x="0" y="10096"/>
              <a:ext cx="9144000" cy="1551420"/>
              <a:chOff x="0" y="10096"/>
              <a:chExt cx="9144000" cy="1551420"/>
            </a:xfrm>
          </p:grpSpPr>
          <p:sp>
            <p:nvSpPr>
              <p:cNvPr id="8" name="7 Yuvarlatılmış Dikdörtgen"/>
              <p:cNvSpPr/>
              <p:nvPr/>
            </p:nvSpPr>
            <p:spPr>
              <a:xfrm>
                <a:off x="0" y="10096"/>
                <a:ext cx="9144000" cy="1551420"/>
              </a:xfrm>
              <a:prstGeom prst="roundRect">
                <a:avLst/>
              </a:prstGeom>
              <a:sp3d extrusionH="50600" prstMaterial="metal">
                <a:bevelT w="101600" h="80600" prst="relaxedInset"/>
                <a:bevelB w="80600" h="806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9" name="Yuvarlatılmış Dikdörtgen 4"/>
              <p:cNvSpPr/>
              <p:nvPr/>
            </p:nvSpPr>
            <p:spPr>
              <a:xfrm>
                <a:off x="75734" y="85830"/>
                <a:ext cx="8992532" cy="139995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48590" tIns="148590" rIns="148590" bIns="148590" numCol="1" spcCol="1270" anchor="ctr" anchorCtr="0">
                <a:noAutofit/>
              </a:bodyPr>
              <a:lstStyle/>
              <a:p>
                <a:pPr lvl="0" algn="ctr" defTabSz="1733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3900" kern="1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AK PARTİ KARACABEY İLÇE BAŞKANLIĞI’NA ZİYARET</a:t>
                </a:r>
                <a:endParaRPr lang="tr-TR" sz="3900" kern="1200" dirty="0"/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51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pSp>
        <p:nvGrpSpPr>
          <p:cNvPr id="6" name="Diagram group"/>
          <p:cNvGrpSpPr/>
          <p:nvPr/>
        </p:nvGrpSpPr>
        <p:grpSpPr>
          <a:xfrm>
            <a:off x="0" y="0"/>
            <a:ext cx="9144000" cy="1551420"/>
            <a:chOff x="0" y="10096"/>
            <a:chExt cx="9144000" cy="1551420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7" name="6 Grup"/>
            <p:cNvGrpSpPr/>
            <p:nvPr/>
          </p:nvGrpSpPr>
          <p:grpSpPr>
            <a:xfrm>
              <a:off x="0" y="10096"/>
              <a:ext cx="9144000" cy="1551420"/>
              <a:chOff x="0" y="10096"/>
              <a:chExt cx="9144000" cy="1551420"/>
            </a:xfrm>
          </p:grpSpPr>
          <p:sp>
            <p:nvSpPr>
              <p:cNvPr id="8" name="7 Yuvarlatılmış Dikdörtgen"/>
              <p:cNvSpPr/>
              <p:nvPr/>
            </p:nvSpPr>
            <p:spPr>
              <a:xfrm>
                <a:off x="0" y="10096"/>
                <a:ext cx="9144000" cy="1551420"/>
              </a:xfrm>
              <a:prstGeom prst="roundRect">
                <a:avLst/>
              </a:prstGeom>
              <a:sp3d extrusionH="50600" prstMaterial="metal">
                <a:bevelT w="101600" h="80600" prst="relaxedInset"/>
                <a:bevelB w="80600" h="806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9" name="Yuvarlatılmış Dikdörtgen 4"/>
              <p:cNvSpPr/>
              <p:nvPr/>
            </p:nvSpPr>
            <p:spPr>
              <a:xfrm>
                <a:off x="75734" y="85830"/>
                <a:ext cx="8992532" cy="139995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48590" tIns="148590" rIns="148590" bIns="148590" numCol="1" spcCol="1270" anchor="ctr" anchorCtr="0">
                <a:noAutofit/>
              </a:bodyPr>
              <a:lstStyle/>
              <a:p>
                <a:pPr lvl="0" algn="ctr" defTabSz="1733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3900" kern="1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MHP İLÇE BAŞKANLIĞI’NA ZİYARET</a:t>
                </a:r>
                <a:endParaRPr lang="tr-TR" sz="3900" kern="1200" dirty="0"/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52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pSp>
        <p:nvGrpSpPr>
          <p:cNvPr id="6" name="Diagram group"/>
          <p:cNvGrpSpPr/>
          <p:nvPr/>
        </p:nvGrpSpPr>
        <p:grpSpPr>
          <a:xfrm>
            <a:off x="0" y="0"/>
            <a:ext cx="9144000" cy="1551420"/>
            <a:chOff x="0" y="10096"/>
            <a:chExt cx="9144000" cy="1551420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7" name="6 Grup"/>
            <p:cNvGrpSpPr/>
            <p:nvPr/>
          </p:nvGrpSpPr>
          <p:grpSpPr>
            <a:xfrm>
              <a:off x="0" y="10096"/>
              <a:ext cx="9144000" cy="1551420"/>
              <a:chOff x="0" y="10096"/>
              <a:chExt cx="9144000" cy="1551420"/>
            </a:xfrm>
          </p:grpSpPr>
          <p:sp>
            <p:nvSpPr>
              <p:cNvPr id="8" name="7 Yuvarlatılmış Dikdörtgen"/>
              <p:cNvSpPr/>
              <p:nvPr/>
            </p:nvSpPr>
            <p:spPr>
              <a:xfrm>
                <a:off x="0" y="10096"/>
                <a:ext cx="9144000" cy="1551420"/>
              </a:xfrm>
              <a:prstGeom prst="roundRect">
                <a:avLst/>
              </a:prstGeom>
              <a:sp3d extrusionH="50600" prstMaterial="metal">
                <a:bevelT w="101600" h="80600" prst="relaxedInset"/>
                <a:bevelB w="80600" h="806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9" name="Yuvarlatılmış Dikdörtgen 4"/>
              <p:cNvSpPr/>
              <p:nvPr/>
            </p:nvSpPr>
            <p:spPr>
              <a:xfrm>
                <a:off x="75734" y="85830"/>
                <a:ext cx="8992532" cy="139995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48590" tIns="148590" rIns="148590" bIns="148590" numCol="1" spcCol="1270" anchor="ctr" anchorCtr="0">
                <a:noAutofit/>
              </a:bodyPr>
              <a:lstStyle/>
              <a:p>
                <a:pPr lvl="0" algn="ctr" defTabSz="1733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3900" kern="1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İYİ PARTİ KARACABEY İLÇE BAŞKANLIĞI’NA ZİYARET</a:t>
                </a:r>
                <a:endParaRPr lang="tr-TR" sz="3900" kern="1200" dirty="0"/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47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5" name="4 Diyagram"/>
          <p:cNvGraphicFramePr/>
          <p:nvPr/>
        </p:nvGraphicFramePr>
        <p:xfrm>
          <a:off x="0" y="0"/>
          <a:ext cx="9144000" cy="171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51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311915"/>
          </a:xfrm>
        </p:spPr>
      </p:pic>
      <p:grpSp>
        <p:nvGrpSpPr>
          <p:cNvPr id="6" name="Diagram group"/>
          <p:cNvGrpSpPr/>
          <p:nvPr/>
        </p:nvGrpSpPr>
        <p:grpSpPr>
          <a:xfrm>
            <a:off x="0" y="0"/>
            <a:ext cx="9144000" cy="1551420"/>
            <a:chOff x="0" y="10096"/>
            <a:chExt cx="9144000" cy="1551420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7" name="6 Grup"/>
            <p:cNvGrpSpPr/>
            <p:nvPr/>
          </p:nvGrpSpPr>
          <p:grpSpPr>
            <a:xfrm>
              <a:off x="0" y="10096"/>
              <a:ext cx="9144000" cy="1551420"/>
              <a:chOff x="0" y="10096"/>
              <a:chExt cx="9144000" cy="1551420"/>
            </a:xfrm>
          </p:grpSpPr>
          <p:sp>
            <p:nvSpPr>
              <p:cNvPr id="8" name="7 Yuvarlatılmış Dikdörtgen"/>
              <p:cNvSpPr/>
              <p:nvPr/>
            </p:nvSpPr>
            <p:spPr>
              <a:xfrm>
                <a:off x="0" y="10096"/>
                <a:ext cx="9144000" cy="1551420"/>
              </a:xfrm>
              <a:prstGeom prst="roundRect">
                <a:avLst/>
              </a:prstGeom>
              <a:sp3d extrusionH="50600" prstMaterial="metal">
                <a:bevelT w="101600" h="80600" prst="relaxedInset"/>
                <a:bevelB w="80600" h="806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9" name="Yuvarlatılmış Dikdörtgen 4"/>
              <p:cNvSpPr/>
              <p:nvPr/>
            </p:nvSpPr>
            <p:spPr>
              <a:xfrm>
                <a:off x="75734" y="85830"/>
                <a:ext cx="8992532" cy="139995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48590" tIns="148590" rIns="148590" bIns="148590" numCol="1" spcCol="1270" anchor="ctr" anchorCtr="0">
                <a:noAutofit/>
              </a:bodyPr>
              <a:lstStyle/>
              <a:p>
                <a:pPr lvl="0" algn="ctr" defTabSz="1733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3900" kern="1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KARACABEY ZİRAAT ODASI’NA ZİYARET</a:t>
                </a:r>
                <a:endParaRPr lang="tr-TR" sz="3900" kern="1200" dirty="0"/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52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pSp>
        <p:nvGrpSpPr>
          <p:cNvPr id="6" name="Diagram group"/>
          <p:cNvGrpSpPr/>
          <p:nvPr/>
        </p:nvGrpSpPr>
        <p:grpSpPr>
          <a:xfrm>
            <a:off x="0" y="0"/>
            <a:ext cx="9144000" cy="1551420"/>
            <a:chOff x="0" y="10096"/>
            <a:chExt cx="9144000" cy="1551420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7" name="6 Grup"/>
            <p:cNvGrpSpPr/>
            <p:nvPr/>
          </p:nvGrpSpPr>
          <p:grpSpPr>
            <a:xfrm>
              <a:off x="0" y="10096"/>
              <a:ext cx="9144000" cy="1551420"/>
              <a:chOff x="0" y="10096"/>
              <a:chExt cx="9144000" cy="1551420"/>
            </a:xfrm>
          </p:grpSpPr>
          <p:sp>
            <p:nvSpPr>
              <p:cNvPr id="8" name="7 Yuvarlatılmış Dikdörtgen"/>
              <p:cNvSpPr/>
              <p:nvPr/>
            </p:nvSpPr>
            <p:spPr>
              <a:xfrm>
                <a:off x="0" y="10096"/>
                <a:ext cx="9144000" cy="1551420"/>
              </a:xfrm>
              <a:prstGeom prst="roundRect">
                <a:avLst/>
              </a:prstGeom>
              <a:sp3d extrusionH="50600" prstMaterial="metal">
                <a:bevelT w="101600" h="80600" prst="relaxedInset"/>
                <a:bevelB w="80600" h="806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9" name="Yuvarlatılmış Dikdörtgen 4"/>
              <p:cNvSpPr/>
              <p:nvPr/>
            </p:nvSpPr>
            <p:spPr>
              <a:xfrm>
                <a:off x="75734" y="85830"/>
                <a:ext cx="8992532" cy="139995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48590" tIns="148590" rIns="148590" bIns="148590" numCol="1" spcCol="1270" anchor="ctr" anchorCtr="0">
                <a:noAutofit/>
              </a:bodyPr>
              <a:lstStyle/>
              <a:p>
                <a:pPr lvl="0" algn="ctr" defTabSz="1733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3900" kern="1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DEVA PARTİSİ KARACABEY İLÇE BAŞKANLIĞINA ZİYARET</a:t>
                </a:r>
                <a:endParaRPr lang="tr-TR" sz="3900" kern="1200" dirty="0"/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52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pSp>
        <p:nvGrpSpPr>
          <p:cNvPr id="6" name="Diagram group"/>
          <p:cNvGrpSpPr/>
          <p:nvPr/>
        </p:nvGrpSpPr>
        <p:grpSpPr>
          <a:xfrm>
            <a:off x="0" y="0"/>
            <a:ext cx="9144000" cy="1551420"/>
            <a:chOff x="0" y="10096"/>
            <a:chExt cx="9144000" cy="1551420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7" name="6 Grup"/>
            <p:cNvGrpSpPr/>
            <p:nvPr/>
          </p:nvGrpSpPr>
          <p:grpSpPr>
            <a:xfrm>
              <a:off x="0" y="10096"/>
              <a:ext cx="9144000" cy="1551420"/>
              <a:chOff x="0" y="10096"/>
              <a:chExt cx="9144000" cy="1551420"/>
            </a:xfrm>
          </p:grpSpPr>
          <p:sp>
            <p:nvSpPr>
              <p:cNvPr id="8" name="7 Yuvarlatılmış Dikdörtgen"/>
              <p:cNvSpPr/>
              <p:nvPr/>
            </p:nvSpPr>
            <p:spPr>
              <a:xfrm>
                <a:off x="0" y="10096"/>
                <a:ext cx="9144000" cy="1551420"/>
              </a:xfrm>
              <a:prstGeom prst="roundRect">
                <a:avLst/>
              </a:prstGeom>
              <a:sp3d extrusionH="50600" prstMaterial="metal">
                <a:bevelT w="101600" h="80600" prst="relaxedInset"/>
                <a:bevelB w="80600" h="806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9" name="Yuvarlatılmış Dikdörtgen 4"/>
              <p:cNvSpPr/>
              <p:nvPr/>
            </p:nvSpPr>
            <p:spPr>
              <a:xfrm>
                <a:off x="75734" y="85830"/>
                <a:ext cx="8992532" cy="139995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48590" tIns="148590" rIns="148590" bIns="148590" numCol="1" spcCol="1270" anchor="ctr" anchorCtr="0">
                <a:noAutofit/>
              </a:bodyPr>
              <a:lstStyle/>
              <a:p>
                <a:pPr lvl="0" algn="ctr" defTabSz="1733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3900" kern="1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ÜYEMİZ RECEP SAKİN’E ZİYARET</a:t>
                </a:r>
                <a:endParaRPr lang="tr-TR" sz="3900" kern="1200" dirty="0"/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52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pSp>
        <p:nvGrpSpPr>
          <p:cNvPr id="6" name="Diagram group"/>
          <p:cNvGrpSpPr/>
          <p:nvPr/>
        </p:nvGrpSpPr>
        <p:grpSpPr>
          <a:xfrm>
            <a:off x="0" y="0"/>
            <a:ext cx="9144000" cy="1551420"/>
            <a:chOff x="0" y="10096"/>
            <a:chExt cx="9144000" cy="1551420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7" name="6 Grup"/>
            <p:cNvGrpSpPr/>
            <p:nvPr/>
          </p:nvGrpSpPr>
          <p:grpSpPr>
            <a:xfrm>
              <a:off x="0" y="10096"/>
              <a:ext cx="9144000" cy="1551420"/>
              <a:chOff x="0" y="10096"/>
              <a:chExt cx="9144000" cy="1551420"/>
            </a:xfrm>
          </p:grpSpPr>
          <p:sp>
            <p:nvSpPr>
              <p:cNvPr id="8" name="7 Yuvarlatılmış Dikdörtgen"/>
              <p:cNvSpPr/>
              <p:nvPr/>
            </p:nvSpPr>
            <p:spPr>
              <a:xfrm>
                <a:off x="0" y="10096"/>
                <a:ext cx="9144000" cy="1551420"/>
              </a:xfrm>
              <a:prstGeom prst="roundRect">
                <a:avLst/>
              </a:prstGeom>
              <a:sp3d extrusionH="50600" prstMaterial="metal">
                <a:bevelT w="101600" h="80600" prst="relaxedInset"/>
                <a:bevelB w="80600" h="806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9" name="Yuvarlatılmış Dikdörtgen 4"/>
              <p:cNvSpPr/>
              <p:nvPr/>
            </p:nvSpPr>
            <p:spPr>
              <a:xfrm>
                <a:off x="75734" y="85830"/>
                <a:ext cx="8992532" cy="139995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48590" tIns="148590" rIns="148590" bIns="148590" numCol="1" spcCol="1270" anchor="ctr" anchorCtr="0">
                <a:noAutofit/>
              </a:bodyPr>
              <a:lstStyle/>
              <a:p>
                <a:pPr lvl="0" algn="ctr" defTabSz="1733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3900" kern="1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ÜYEMİZ KEMAL GÜRBÜZ’E ZİYARET</a:t>
                </a:r>
                <a:endParaRPr lang="tr-TR" sz="3900" kern="1200" dirty="0"/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52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pSp>
        <p:nvGrpSpPr>
          <p:cNvPr id="6" name="Diagram group"/>
          <p:cNvGrpSpPr/>
          <p:nvPr/>
        </p:nvGrpSpPr>
        <p:grpSpPr>
          <a:xfrm>
            <a:off x="0" y="0"/>
            <a:ext cx="9144000" cy="1551420"/>
            <a:chOff x="0" y="10096"/>
            <a:chExt cx="9144000" cy="1551420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7" name="6 Grup"/>
            <p:cNvGrpSpPr/>
            <p:nvPr/>
          </p:nvGrpSpPr>
          <p:grpSpPr>
            <a:xfrm>
              <a:off x="0" y="10096"/>
              <a:ext cx="9144000" cy="1551420"/>
              <a:chOff x="0" y="10096"/>
              <a:chExt cx="9144000" cy="1551420"/>
            </a:xfrm>
          </p:grpSpPr>
          <p:sp>
            <p:nvSpPr>
              <p:cNvPr id="8" name="7 Yuvarlatılmış Dikdörtgen"/>
              <p:cNvSpPr/>
              <p:nvPr/>
            </p:nvSpPr>
            <p:spPr>
              <a:xfrm>
                <a:off x="0" y="10096"/>
                <a:ext cx="9144000" cy="1551420"/>
              </a:xfrm>
              <a:prstGeom prst="roundRect">
                <a:avLst/>
              </a:prstGeom>
              <a:sp3d extrusionH="50600" prstMaterial="metal">
                <a:bevelT w="101600" h="80600" prst="relaxedInset"/>
                <a:bevelB w="80600" h="806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9" name="Yuvarlatılmış Dikdörtgen 4"/>
              <p:cNvSpPr/>
              <p:nvPr/>
            </p:nvSpPr>
            <p:spPr>
              <a:xfrm>
                <a:off x="75734" y="85830"/>
                <a:ext cx="8992532" cy="139995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48590" tIns="148590" rIns="148590" bIns="148590" numCol="1" spcCol="1270" anchor="ctr" anchorCtr="0">
                <a:noAutofit/>
              </a:bodyPr>
              <a:lstStyle/>
              <a:p>
                <a:pPr lvl="0" algn="ctr" defTabSz="1733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3900" kern="1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ÜYEMİZ BENZERLER DEMKO A.Ş.’YE ZİYARET</a:t>
                </a:r>
                <a:endParaRPr lang="tr-TR" sz="3900" kern="1200" dirty="0"/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52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pSp>
        <p:nvGrpSpPr>
          <p:cNvPr id="10" name="Diagram group"/>
          <p:cNvGrpSpPr/>
          <p:nvPr/>
        </p:nvGrpSpPr>
        <p:grpSpPr>
          <a:xfrm>
            <a:off x="0" y="0"/>
            <a:ext cx="9144000" cy="1551420"/>
            <a:chOff x="0" y="10096"/>
            <a:chExt cx="9144000" cy="1551420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11" name="6 Grup"/>
            <p:cNvGrpSpPr/>
            <p:nvPr/>
          </p:nvGrpSpPr>
          <p:grpSpPr>
            <a:xfrm>
              <a:off x="0" y="10096"/>
              <a:ext cx="9144000" cy="1551420"/>
              <a:chOff x="0" y="10096"/>
              <a:chExt cx="9144000" cy="1551420"/>
            </a:xfrm>
          </p:grpSpPr>
          <p:sp>
            <p:nvSpPr>
              <p:cNvPr id="12" name="11 Yuvarlatılmış Dikdörtgen"/>
              <p:cNvSpPr/>
              <p:nvPr/>
            </p:nvSpPr>
            <p:spPr>
              <a:xfrm>
                <a:off x="0" y="10096"/>
                <a:ext cx="9144000" cy="1551420"/>
              </a:xfrm>
              <a:prstGeom prst="roundRect">
                <a:avLst/>
              </a:prstGeom>
              <a:sp3d extrusionH="50600" prstMaterial="metal">
                <a:bevelT w="101600" h="80600" prst="relaxedInset"/>
                <a:bevelB w="80600" h="806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13" name="Yuvarlatılmış Dikdörtgen 4"/>
              <p:cNvSpPr/>
              <p:nvPr/>
            </p:nvSpPr>
            <p:spPr>
              <a:xfrm>
                <a:off x="75734" y="85830"/>
                <a:ext cx="8992532" cy="139995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48590" tIns="148590" rIns="148590" bIns="148590" numCol="1" spcCol="1270" anchor="ctr" anchorCtr="0">
                <a:noAutofit/>
              </a:bodyPr>
              <a:lstStyle/>
              <a:p>
                <a:pPr lvl="0" algn="ctr" defTabSz="1733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3900" kern="1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ÜYEMİZ DÖRTEL AGRO LTD.ŞTİ.’YE ZİYARET</a:t>
                </a:r>
                <a:endParaRPr lang="tr-TR" sz="3900" kern="1200" dirty="0"/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52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pSp>
        <p:nvGrpSpPr>
          <p:cNvPr id="11" name="Diagram group"/>
          <p:cNvGrpSpPr/>
          <p:nvPr/>
        </p:nvGrpSpPr>
        <p:grpSpPr>
          <a:xfrm>
            <a:off x="0" y="0"/>
            <a:ext cx="9144000" cy="1551420"/>
            <a:chOff x="0" y="10096"/>
            <a:chExt cx="9144000" cy="1551420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12" name="6 Grup"/>
            <p:cNvGrpSpPr/>
            <p:nvPr/>
          </p:nvGrpSpPr>
          <p:grpSpPr>
            <a:xfrm>
              <a:off x="0" y="10096"/>
              <a:ext cx="9144000" cy="1551420"/>
              <a:chOff x="0" y="10096"/>
              <a:chExt cx="9144000" cy="1551420"/>
            </a:xfrm>
          </p:grpSpPr>
          <p:sp>
            <p:nvSpPr>
              <p:cNvPr id="13" name="12 Yuvarlatılmış Dikdörtgen"/>
              <p:cNvSpPr/>
              <p:nvPr/>
            </p:nvSpPr>
            <p:spPr>
              <a:xfrm>
                <a:off x="0" y="10096"/>
                <a:ext cx="9144000" cy="1551420"/>
              </a:xfrm>
              <a:prstGeom prst="roundRect">
                <a:avLst/>
              </a:prstGeom>
              <a:sp3d extrusionH="50600" prstMaterial="metal">
                <a:bevelT w="101600" h="80600" prst="relaxedInset"/>
                <a:bevelB w="80600" h="806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14" name="Yuvarlatılmış Dikdörtgen 4"/>
              <p:cNvSpPr/>
              <p:nvPr/>
            </p:nvSpPr>
            <p:spPr>
              <a:xfrm>
                <a:off x="75734" y="85830"/>
                <a:ext cx="8992532" cy="139995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48590" tIns="148590" rIns="148590" bIns="148590" numCol="1" spcCol="1270" anchor="ctr" anchorCtr="0">
                <a:noAutofit/>
              </a:bodyPr>
              <a:lstStyle/>
              <a:p>
                <a:pPr lvl="0" algn="ctr" defTabSz="1733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3900" kern="1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SAADET PARTİSİ KARACABEY İLÇE BAŞKANLIĞINA ZİYARET</a:t>
                </a:r>
                <a:endParaRPr lang="tr-TR" sz="3900" kern="1200" dirty="0"/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52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pSp>
        <p:nvGrpSpPr>
          <p:cNvPr id="6" name="Diagram group"/>
          <p:cNvGrpSpPr/>
          <p:nvPr/>
        </p:nvGrpSpPr>
        <p:grpSpPr>
          <a:xfrm>
            <a:off x="0" y="0"/>
            <a:ext cx="9144000" cy="1551420"/>
            <a:chOff x="0" y="10096"/>
            <a:chExt cx="9144000" cy="1551420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7" name="6 Grup"/>
            <p:cNvGrpSpPr/>
            <p:nvPr/>
          </p:nvGrpSpPr>
          <p:grpSpPr>
            <a:xfrm>
              <a:off x="0" y="10096"/>
              <a:ext cx="9144000" cy="1551420"/>
              <a:chOff x="0" y="10096"/>
              <a:chExt cx="9144000" cy="1551420"/>
            </a:xfrm>
          </p:grpSpPr>
          <p:sp>
            <p:nvSpPr>
              <p:cNvPr id="8" name="7 Yuvarlatılmış Dikdörtgen"/>
              <p:cNvSpPr/>
              <p:nvPr/>
            </p:nvSpPr>
            <p:spPr>
              <a:xfrm>
                <a:off x="0" y="10096"/>
                <a:ext cx="9144000" cy="1551420"/>
              </a:xfrm>
              <a:prstGeom prst="roundRect">
                <a:avLst/>
              </a:prstGeom>
              <a:sp3d extrusionH="50600" prstMaterial="metal">
                <a:bevelT w="101600" h="80600" prst="relaxedInset"/>
                <a:bevelB w="80600" h="806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9" name="Yuvarlatılmış Dikdörtgen 4"/>
              <p:cNvSpPr/>
              <p:nvPr/>
            </p:nvSpPr>
            <p:spPr>
              <a:xfrm>
                <a:off x="75734" y="85830"/>
                <a:ext cx="8992532" cy="139995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48590" tIns="148590" rIns="148590" bIns="148590" numCol="1" spcCol="1270" anchor="ctr" anchorCtr="0">
                <a:noAutofit/>
              </a:bodyPr>
              <a:lstStyle/>
              <a:p>
                <a:pPr lvl="0" algn="ctr" defTabSz="1733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3900" kern="1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CHP KARACABEY İLÇE BAŞKANLIĞI’NA ZİYARET</a:t>
                </a:r>
                <a:endParaRPr lang="tr-TR" sz="3900" kern="1200" dirty="0"/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52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pSp>
        <p:nvGrpSpPr>
          <p:cNvPr id="6" name="Diagram group"/>
          <p:cNvGrpSpPr/>
          <p:nvPr/>
        </p:nvGrpSpPr>
        <p:grpSpPr>
          <a:xfrm>
            <a:off x="0" y="0"/>
            <a:ext cx="9144000" cy="1551420"/>
            <a:chOff x="0" y="10096"/>
            <a:chExt cx="9144000" cy="1551420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7" name="6 Grup"/>
            <p:cNvGrpSpPr/>
            <p:nvPr/>
          </p:nvGrpSpPr>
          <p:grpSpPr>
            <a:xfrm>
              <a:off x="0" y="10096"/>
              <a:ext cx="9144000" cy="1551420"/>
              <a:chOff x="0" y="10096"/>
              <a:chExt cx="9144000" cy="1551420"/>
            </a:xfrm>
          </p:grpSpPr>
          <p:sp>
            <p:nvSpPr>
              <p:cNvPr id="8" name="7 Yuvarlatılmış Dikdörtgen"/>
              <p:cNvSpPr/>
              <p:nvPr/>
            </p:nvSpPr>
            <p:spPr>
              <a:xfrm>
                <a:off x="0" y="10096"/>
                <a:ext cx="9144000" cy="1551420"/>
              </a:xfrm>
              <a:prstGeom prst="roundRect">
                <a:avLst/>
              </a:prstGeom>
              <a:sp3d extrusionH="50600" prstMaterial="metal">
                <a:bevelT w="101600" h="80600" prst="relaxedInset"/>
                <a:bevelB w="80600" h="806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9" name="Yuvarlatılmış Dikdörtgen 4"/>
              <p:cNvSpPr/>
              <p:nvPr/>
            </p:nvSpPr>
            <p:spPr>
              <a:xfrm>
                <a:off x="75734" y="85830"/>
                <a:ext cx="8992532" cy="139995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48590" tIns="148590" rIns="148590" bIns="148590" numCol="1" spcCol="1270" anchor="ctr" anchorCtr="0">
                <a:noAutofit/>
              </a:bodyPr>
              <a:lstStyle/>
              <a:p>
                <a:pPr lvl="0" algn="ctr" defTabSz="1733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3900" kern="1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KARACABEY CUMHURİYET BAŞSAVCISI       SADULLAH GÜMÜŞ’E ZİYARET</a:t>
                </a:r>
                <a:endParaRPr lang="tr-TR" sz="3900" kern="1200" dirty="0"/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52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pSp>
        <p:nvGrpSpPr>
          <p:cNvPr id="6" name="Diagram group"/>
          <p:cNvGrpSpPr/>
          <p:nvPr/>
        </p:nvGrpSpPr>
        <p:grpSpPr>
          <a:xfrm>
            <a:off x="0" y="0"/>
            <a:ext cx="9144000" cy="1551420"/>
            <a:chOff x="0" y="10096"/>
            <a:chExt cx="9144000" cy="1551420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7" name="6 Grup"/>
            <p:cNvGrpSpPr/>
            <p:nvPr/>
          </p:nvGrpSpPr>
          <p:grpSpPr>
            <a:xfrm>
              <a:off x="0" y="10096"/>
              <a:ext cx="9144000" cy="1551420"/>
              <a:chOff x="0" y="10096"/>
              <a:chExt cx="9144000" cy="1551420"/>
            </a:xfrm>
          </p:grpSpPr>
          <p:sp>
            <p:nvSpPr>
              <p:cNvPr id="8" name="7 Yuvarlatılmış Dikdörtgen"/>
              <p:cNvSpPr/>
              <p:nvPr/>
            </p:nvSpPr>
            <p:spPr>
              <a:xfrm>
                <a:off x="0" y="10096"/>
                <a:ext cx="9144000" cy="1551420"/>
              </a:xfrm>
              <a:prstGeom prst="roundRect">
                <a:avLst/>
              </a:prstGeom>
              <a:sp3d extrusionH="50600" prstMaterial="metal">
                <a:bevelT w="101600" h="80600" prst="relaxedInset"/>
                <a:bevelB w="80600" h="806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9" name="Yuvarlatılmış Dikdörtgen 4"/>
              <p:cNvSpPr/>
              <p:nvPr/>
            </p:nvSpPr>
            <p:spPr>
              <a:xfrm>
                <a:off x="75734" y="85830"/>
                <a:ext cx="8992532" cy="139995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48590" tIns="148590" rIns="148590" bIns="148590" numCol="1" spcCol="1270" anchor="ctr" anchorCtr="0">
                <a:noAutofit/>
              </a:bodyPr>
              <a:lstStyle/>
              <a:p>
                <a:pPr lvl="0" algn="ctr" defTabSz="1733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3900" kern="1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KARACABEY EMNİYET MÜDÜRÜ SAKIP YALTA’YA ZİYARET</a:t>
                </a:r>
                <a:endParaRPr lang="tr-TR" sz="3900" kern="1200" dirty="0"/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Şehir Hayatı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3101</TotalTime>
  <Words>937</Words>
  <Application>Microsoft Office PowerPoint</Application>
  <PresentationFormat>Ekran Gösterisi (4:3)</PresentationFormat>
  <Paragraphs>119</Paragraphs>
  <Slides>103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103</vt:i4>
      </vt:variant>
    </vt:vector>
  </HeadingPairs>
  <TitlesOfParts>
    <vt:vector size="104" baseType="lpstr">
      <vt:lpstr>Ofis Teması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Slayt 42</vt:lpstr>
      <vt:lpstr>Slayt 43</vt:lpstr>
      <vt:lpstr>Slayt 44</vt:lpstr>
      <vt:lpstr>Slayt 45</vt:lpstr>
      <vt:lpstr>Slayt 46</vt:lpstr>
      <vt:lpstr>Slayt 47</vt:lpstr>
      <vt:lpstr>Slayt 48</vt:lpstr>
      <vt:lpstr>Slayt 49</vt:lpstr>
      <vt:lpstr>Slayt 50</vt:lpstr>
      <vt:lpstr>Slayt 51</vt:lpstr>
      <vt:lpstr>Slayt 52</vt:lpstr>
      <vt:lpstr>Slayt 53</vt:lpstr>
      <vt:lpstr>Slayt 54</vt:lpstr>
      <vt:lpstr>Slayt 55</vt:lpstr>
      <vt:lpstr>Slayt 56</vt:lpstr>
      <vt:lpstr>Slayt 57</vt:lpstr>
      <vt:lpstr>Slayt 58</vt:lpstr>
      <vt:lpstr>Slayt 59</vt:lpstr>
      <vt:lpstr>Slayt 60</vt:lpstr>
      <vt:lpstr>Slayt 61</vt:lpstr>
      <vt:lpstr>Slayt 62</vt:lpstr>
      <vt:lpstr>Slayt 63</vt:lpstr>
      <vt:lpstr>Slayt 64</vt:lpstr>
      <vt:lpstr>Slayt 65</vt:lpstr>
      <vt:lpstr>Slayt 66</vt:lpstr>
      <vt:lpstr>Slayt 67</vt:lpstr>
      <vt:lpstr>Slayt 68</vt:lpstr>
      <vt:lpstr>Slayt 69</vt:lpstr>
      <vt:lpstr>Slayt 70</vt:lpstr>
      <vt:lpstr>Slayt 71</vt:lpstr>
      <vt:lpstr>Slayt 72</vt:lpstr>
      <vt:lpstr>Slayt 73</vt:lpstr>
      <vt:lpstr>Slayt 74</vt:lpstr>
      <vt:lpstr>Slayt 75</vt:lpstr>
      <vt:lpstr>Slayt 76</vt:lpstr>
      <vt:lpstr>Slayt 77</vt:lpstr>
      <vt:lpstr>Slayt 78</vt:lpstr>
      <vt:lpstr>TMO MARMARA BALIKESİR BAŞMÜDÜRÜ SALİH AKSU'YA ZİYARET</vt:lpstr>
      <vt:lpstr>Slayt 80</vt:lpstr>
      <vt:lpstr>Slayt 81</vt:lpstr>
      <vt:lpstr>Slayt 82</vt:lpstr>
      <vt:lpstr>Slayt 83</vt:lpstr>
      <vt:lpstr>Slayt 84</vt:lpstr>
      <vt:lpstr>Slayt 85</vt:lpstr>
      <vt:lpstr>Slayt 86</vt:lpstr>
      <vt:lpstr>Slayt 87</vt:lpstr>
      <vt:lpstr>Slayt 88</vt:lpstr>
      <vt:lpstr>Slayt 89</vt:lpstr>
      <vt:lpstr>Slayt 90</vt:lpstr>
      <vt:lpstr>Slayt 91</vt:lpstr>
      <vt:lpstr>Slayt 92</vt:lpstr>
      <vt:lpstr>Slayt 93</vt:lpstr>
      <vt:lpstr>Slayt 94</vt:lpstr>
      <vt:lpstr>Slayt 95</vt:lpstr>
      <vt:lpstr>Slayt 96</vt:lpstr>
      <vt:lpstr>Slayt 97</vt:lpstr>
      <vt:lpstr>Slayt 98</vt:lpstr>
      <vt:lpstr>Slayt 99</vt:lpstr>
      <vt:lpstr>Slayt 100</vt:lpstr>
      <vt:lpstr>Slayt 101</vt:lpstr>
      <vt:lpstr>Slayt 102</vt:lpstr>
      <vt:lpstr>Slayt 103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OZER</dc:creator>
  <cp:lastModifiedBy>KLN</cp:lastModifiedBy>
  <cp:revision>504</cp:revision>
  <dcterms:created xsi:type="dcterms:W3CDTF">2015-12-22T14:40:28Z</dcterms:created>
  <dcterms:modified xsi:type="dcterms:W3CDTF">2022-01-27T09:32:03Z</dcterms:modified>
</cp:coreProperties>
</file>