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diagrams/colors102.xml" ContentType="application/vnd.openxmlformats-officedocument.drawingml.diagramColors+xml"/>
  <Override PartName="/ppt/diagrams/quickStyle130.xml" ContentType="application/vnd.openxmlformats-officedocument.drawingml.diagramStyle+xml"/>
  <Override PartName="/ppt/slides/slide120.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data71.xml" ContentType="application/vnd.openxmlformats-officedocument.drawingml.diagramData+xml"/>
  <Override PartName="/ppt/diagrams/quickStyle97.xml" ContentType="application/vnd.openxmlformats-officedocument.drawingml.diagramStyle+xml"/>
  <Override PartName="/ppt/diagrams/data122.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quickStyle75.xml" ContentType="application/vnd.openxmlformats-officedocument.drawingml.diagramStyle+xml"/>
  <Override PartName="/ppt/diagrams/data100.xml" ContentType="application/vnd.openxmlformats-officedocument.drawingml.diagramData+xml"/>
  <Override PartName="/ppt/diagrams/layout125.xml" ContentType="application/vnd.openxmlformats-officedocument.drawingml.diagramLayout+xml"/>
  <Default Extension="xml" ContentType="application/xml"/>
  <Override PartName="/ppt/slides/slide50.xml" ContentType="application/vnd.openxmlformats-officedocument.presentationml.slide+xml"/>
  <Override PartName="/ppt/diagrams/layout39.xml" ContentType="application/vnd.openxmlformats-officedocument.drawingml.diagramLayout+xml"/>
  <Override PartName="/ppt/diagrams/layout86.xml" ContentType="application/vnd.openxmlformats-officedocument.drawingml.diagramLayout+xml"/>
  <Override PartName="/ppt/diagrams/layout103.xml" ContentType="application/vnd.openxmlformats-officedocument.drawingml.diagramLayout+xml"/>
  <Override PartName="/ppt/diagrams/layout17.xml" ContentType="application/vnd.openxmlformats-officedocument.drawingml.diagramLayout+xml"/>
  <Override PartName="/ppt/diagrams/colors49.xml" ContentType="application/vnd.openxmlformats-officedocument.drawingml.diagramColors+xml"/>
  <Override PartName="/ppt/diagrams/quickStyle53.xml" ContentType="application/vnd.openxmlformats-officedocument.drawingml.diagramStyle+xml"/>
  <Override PartName="/ppt/diagrams/layout64.xml" ContentType="application/vnd.openxmlformats-officedocument.drawingml.diagramLayout+xml"/>
  <Override PartName="/ppt/diagrams/colors96.xml" ContentType="application/vnd.openxmlformats-officedocument.drawingml.diagramColors+xml"/>
  <Override PartName="/ppt/diagrams/colors118.xml" ContentType="application/vnd.openxmlformats-officedocument.drawingml.diagramColors+xml"/>
  <Override PartName="/ppt/diagrams/quickStyle31.xml" ContentType="application/vnd.openxmlformats-officedocument.drawingml.diagramStyle+xml"/>
  <Override PartName="/ppt/slides/slide136.xml" ContentType="application/vnd.openxmlformats-officedocument.presentationml.slide+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diagrams/colors74.xml" ContentType="application/vnd.openxmlformats-officedocument.drawingml.diagramColors+xml"/>
  <Override PartName="/ppt/diagrams/data87.xml" ContentType="application/vnd.openxmlformats-officedocument.drawingml.diagramData+xml"/>
  <Override PartName="/ppt/diagrams/quickStyle124.xml" ContentType="application/vnd.openxmlformats-officedocument.drawingml.diagramStyle+xml"/>
  <Override PartName="/ppt/slides/slide88.xml" ContentType="application/vnd.openxmlformats-officedocument.presentationml.slide+xml"/>
  <Override PartName="/ppt/diagrams/colors4.xml" ContentType="application/vnd.openxmlformats-officedocument.drawingml.diagramColors+xml"/>
  <Override PartName="/ppt/diagrams/data18.xml" ContentType="application/vnd.openxmlformats-officedocument.drawingml.diagramData+xml"/>
  <Override PartName="/ppt/diagrams/colors52.xml" ContentType="application/vnd.openxmlformats-officedocument.drawingml.diagramColors+xml"/>
  <Override PartName="/ppt/diagrams/data65.xml" ContentType="application/vnd.openxmlformats-officedocument.drawingml.diagramData+xml"/>
  <Override PartName="/ppt/diagrams/quickStyle102.xml" ContentType="application/vnd.openxmlformats-officedocument.drawingml.diagramStyle+xml"/>
  <Override PartName="/ppt/diagrams/data116.xml" ContentType="application/vnd.openxmlformats-officedocument.drawingml.diagramData+xml"/>
  <Override PartName="/ppt/diagrams/colors121.xml" ContentType="application/vnd.openxmlformats-officedocument.drawingml.diagramColors+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diagrams/layout20.xml" ContentType="application/vnd.openxmlformats-officedocument.drawingml.diagramLayout+xml"/>
  <Override PartName="/ppt/diagrams/layout119.xml" ContentType="application/vnd.openxmlformats-officedocument.drawingml.diagramLayout+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43.xml" ContentType="application/vnd.openxmlformats-officedocument.drawingml.diagramData+xml"/>
  <Override PartName="/ppt/diagrams/quickStyle69.xml" ContentType="application/vnd.openxmlformats-officedocument.drawingml.diagramStyle+xml"/>
  <Override PartName="/ppt/diagrams/data90.xml" ContentType="application/vnd.openxmlformats-officedocument.drawingml.diagramData+xml"/>
  <Override PartName="/ppt/slides/slide44.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Override PartName="/ppt/diagrams/quickStyle94.xml" ContentType="application/vnd.openxmlformats-officedocument.drawingml.diagramStyle+xml"/>
  <Override PartName="/ppt/slides/slide22.xml" ContentType="application/vnd.openxmlformats-officedocument.presentationml.slide+xml"/>
  <Override PartName="/ppt/diagrams/layout6.xml" ContentType="application/vnd.openxmlformats-officedocument.drawingml.diagramLayout+xml"/>
  <Override PartName="/ppt/diagrams/layout58.xml" ContentType="application/vnd.openxmlformats-officedocument.drawingml.diagramLayout+xml"/>
  <Override PartName="/ppt/diagrams/layout122.xml" ContentType="application/vnd.openxmlformats-officedocument.drawingml.diagramLayout+xml"/>
  <Override PartName="/ppt/diagrams/quickStyle25.xml" ContentType="application/vnd.openxmlformats-officedocument.drawingml.diagramStyle+xml"/>
  <Override PartName="/ppt/diagrams/layout36.xml" ContentType="application/vnd.openxmlformats-officedocument.drawingml.diagramLayout+xml"/>
  <Override PartName="/ppt/diagrams/colors68.xml" ContentType="application/vnd.openxmlformats-officedocument.drawingml.diagramColors+xml"/>
  <Override PartName="/ppt/diagrams/quickStyle72.xml" ContentType="application/vnd.openxmlformats-officedocument.drawingml.diagramStyle+xml"/>
  <Override PartName="/ppt/diagrams/layout83.xml" ContentType="application/vnd.openxmlformats-officedocument.drawingml.diagramLayout+xml"/>
  <Override PartName="/ppt/diagrams/quickStyle118.xml" ContentType="application/vnd.openxmlformats-officedocument.drawingml.diagramStyle+xml"/>
  <Override PartName="/ppt/diagrams/quickStyle50.xml" ContentType="application/vnd.openxmlformats-officedocument.drawingml.diagramStyle+xml"/>
  <Override PartName="/ppt/diagrams/layout100.xml" ContentType="application/vnd.openxmlformats-officedocument.drawingml.diagramLayout+xml"/>
  <Override PartName="/ppt/slides/slide108.xml" ContentType="application/vnd.openxmlformats-officedocument.presentationml.slide+xml"/>
  <Override PartName="/ppt/diagrams/layout14.xml" ContentType="application/vnd.openxmlformats-officedocument.drawingml.diagramLayout+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diagrams/colors93.xml" ContentType="application/vnd.openxmlformats-officedocument.drawingml.diagramColors+xml"/>
  <Override PartName="/ppt/diagrams/colors115.xml" ContentType="application/vnd.openxmlformats-officedocument.drawingml.diagramColors+xml"/>
  <Override PartName="/ppt/diagrams/colors24.xml" ContentType="application/vnd.openxmlformats-officedocument.drawingml.diagramColors+xml"/>
  <Override PartName="/ppt/diagrams/data37.xml" ContentType="application/vnd.openxmlformats-officedocument.drawingml.diagramData+xml"/>
  <Override PartName="/ppt/diagrams/colors71.xml" ContentType="application/vnd.openxmlformats-officedocument.drawingml.diagramColors+xml"/>
  <Override PartName="/ppt/diagrams/data84.xml" ContentType="application/vnd.openxmlformats-officedocument.drawingml.diagramData+xml"/>
  <Override PartName="/ppt/diagrams/quickStyle121.xml" ContentType="application/vnd.openxmlformats-officedocument.drawingml.diagramStyle+xml"/>
  <Override PartName="/ppt/diagrams/data135.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slides/slide111.xml" ContentType="application/vnd.openxmlformats-officedocument.presentationml.slide+xml"/>
  <Override PartName="/ppt/diagrams/data15.xml" ContentType="application/vnd.openxmlformats-officedocument.drawingml.diagramData+xml"/>
  <Override PartName="/ppt/diagrams/data62.xml" ContentType="application/vnd.openxmlformats-officedocument.drawingml.diagramData+xml"/>
  <Override PartName="/ppt/diagrams/quickStyle88.xml" ContentType="application/vnd.openxmlformats-officedocument.drawingml.diagramStyle+xml"/>
  <Override PartName="/ppt/diagrams/layout99.xml" ContentType="application/vnd.openxmlformats-officedocument.drawingml.diagramLayout+xml"/>
  <Override PartName="/ppt/diagrams/data113.xml" ContentType="application/vnd.openxmlformats-officedocument.drawingml.diagramData+xml"/>
  <Override PartName="/ppt/slides/slide16.xml" ContentType="application/vnd.openxmlformats-officedocument.presentationml.slide+xml"/>
  <Override PartName="/ppt/slides/slide63.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diagrams/quickStyle66.xml" ContentType="application/vnd.openxmlformats-officedocument.drawingml.diagramStyle+xml"/>
  <Override PartName="/ppt/diagrams/layout116.xml" ContentType="application/vnd.openxmlformats-officedocument.drawingml.diagramLayout+xml"/>
  <Override PartName="/ppt/slides/slide41.xml" ContentType="application/vnd.openxmlformats-officedocument.presentationml.slide+xml"/>
  <Override PartName="/ppt/diagrams/layout77.xml" ContentType="application/vnd.openxmlformats-officedocument.drawingml.diagramLayout+xml"/>
  <Override PartName="/ppt/diagrams/quickStyle44.xml" ContentType="application/vnd.openxmlformats-officedocument.drawingml.diagramStyle+xml"/>
  <Override PartName="/ppt/diagrams/layout55.xml" ContentType="application/vnd.openxmlformats-officedocument.drawingml.diagramLayout+xml"/>
  <Override PartName="/ppt/diagrams/colors87.xml" ContentType="application/vnd.openxmlformats-officedocument.drawingml.diagramColors+xml"/>
  <Override PartName="/ppt/diagrams/quickStyle91.xml" ContentType="application/vnd.openxmlformats-officedocument.drawingml.diagramStyle+xml"/>
  <Override PartName="/ppt/diagrams/colors109.xml" ContentType="application/vnd.openxmlformats-officedocument.drawingml.diagramColors+xml"/>
  <Override PartName="/ppt/diagrams/layout3.xml" ContentType="application/vnd.openxmlformats-officedocument.drawingml.diagramLayout+xml"/>
  <Override PartName="/ppt/diagrams/quickStyle22.xml" ContentType="application/vnd.openxmlformats-officedocument.drawingml.diagramStyle+xml"/>
  <Override PartName="/ppt/diagrams/data78.xml" ContentType="application/vnd.openxmlformats-officedocument.drawingml.diagramData+xml"/>
  <Override PartName="/ppt/diagrams/data129.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diagrams/colors18.xml" ContentType="application/vnd.openxmlformats-officedocument.drawingml.diagramColors+xml"/>
  <Override PartName="/ppt/diagrams/layout33.xml" ContentType="application/vnd.openxmlformats-officedocument.drawingml.diagramLayout+xml"/>
  <Override PartName="/ppt/diagrams/colors65.xml" ContentType="application/vnd.openxmlformats-officedocument.drawingml.diagramColors+xml"/>
  <Override PartName="/ppt/diagrams/layout80.xml" ContentType="application/vnd.openxmlformats-officedocument.drawingml.diagramLayout+xml"/>
  <Override PartName="/ppt/diagrams/quickStyle115.xml" ContentType="application/vnd.openxmlformats-officedocument.drawingml.diagramStyle+xml"/>
  <Override PartName="/ppt/diagrams/colors134.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diagrams/colors90.xml" ContentType="application/vnd.openxmlformats-officedocument.drawingml.diagramColors+xml"/>
  <Override PartName="/ppt/diagrams/data107.xml" ContentType="application/vnd.openxmlformats-officedocument.drawingml.diagramData+xml"/>
  <Override PartName="/ppt/diagrams/colors112.xml" ContentType="application/vnd.openxmlformats-officedocument.drawingml.diagramColor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data34.xml" ContentType="application/vnd.openxmlformats-officedocument.drawingml.diagramData+xml"/>
  <Override PartName="/ppt/diagrams/data81.xml" ContentType="application/vnd.openxmlformats-officedocument.drawingml.diagramData+xml"/>
  <Override PartName="/ppt/diagrams/data132.xml" ContentType="application/vnd.openxmlformats-officedocument.drawingml.diagramData+xml"/>
  <Override PartName="/ppt/slides/slide130.xml" ContentType="application/vnd.openxmlformats-officedocument.presentationml.slide+xml"/>
  <Override PartName="/ppt/diagrams/colors21.xml" ContentType="application/vnd.openxmlformats-officedocument.drawingml.diagramColors+xml"/>
  <Override PartName="/ppt/diagrams/layout135.xml" ContentType="application/vnd.openxmlformats-officedocument.drawingml.diagramLayout+xml"/>
  <Override PartName="/ppt/slides/slide35.xml" ContentType="application/vnd.openxmlformats-officedocument.presentationml.slide+xml"/>
  <Override PartName="/ppt/slides/slide82.xml" ContentType="application/vnd.openxmlformats-officedocument.presentationml.slide+xml"/>
  <Override PartName="/ppt/diagrams/data12.xml" ContentType="application/vnd.openxmlformats-officedocument.drawingml.diagramData+xml"/>
  <Override PartName="/ppt/diagrams/quickStyle38.xml" ContentType="application/vnd.openxmlformats-officedocument.drawingml.diagramStyle+xml"/>
  <Override PartName="/ppt/diagrams/quickStyle85.xml" ContentType="application/vnd.openxmlformats-officedocument.drawingml.diagramStyle+xml"/>
  <Override PartName="/ppt/diagrams/data110.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diagrams/data9.xml" ContentType="application/vnd.openxmlformats-officedocument.drawingml.diagramData+xml"/>
  <Override PartName="/ppt/diagrams/quickStyle16.xml" ContentType="application/vnd.openxmlformats-officedocument.drawingml.diagramStyle+xml"/>
  <Override PartName="/ppt/diagrams/layout49.xml" ContentType="application/vnd.openxmlformats-officedocument.drawingml.diagramLayout+xml"/>
  <Override PartName="/ppt/diagrams/layout96.xml" ContentType="application/vnd.openxmlformats-officedocument.drawingml.diagramLayout+xml"/>
  <Override PartName="/ppt/diagrams/layout113.xml" ContentType="application/vnd.openxmlformats-officedocument.drawingml.diagramLayout+xml"/>
  <Override PartName="/ppt/diagrams/layout27.xml" ContentType="application/vnd.openxmlformats-officedocument.drawingml.diagramLayout+xml"/>
  <Override PartName="/ppt/diagrams/colors59.xml" ContentType="application/vnd.openxmlformats-officedocument.drawingml.diagramColors+xml"/>
  <Override PartName="/ppt/diagrams/quickStyle63.xml" ContentType="application/vnd.openxmlformats-officedocument.drawingml.diagramStyle+xml"/>
  <Override PartName="/ppt/diagrams/layout74.xml" ContentType="application/vnd.openxmlformats-officedocument.drawingml.diagramLayout+xml"/>
  <Override PartName="/ppt/diagrams/quickStyle109.xml" ContentType="application/vnd.openxmlformats-officedocument.drawingml.diagramStyle+xml"/>
  <Override PartName="/ppt/diagrams/colors128.xml" ContentType="application/vnd.openxmlformats-officedocument.drawingml.diagramColors+xml"/>
  <Override PartName="/ppt/diagrams/colors37.xml" ContentType="application/vnd.openxmlformats-officedocument.drawingml.diagramColors+xml"/>
  <Override PartName="/ppt/diagrams/quickStyle41.xml" ContentType="application/vnd.openxmlformats-officedocument.drawingml.diagramStyle+xml"/>
  <Override PartName="/ppt/diagrams/colors84.xml" ContentType="application/vnd.openxmlformats-officedocument.drawingml.diagramColors+xml"/>
  <Override PartName="/ppt/diagrams/data97.xml" ContentType="application/vnd.openxmlformats-officedocument.drawingml.diagramData+xml"/>
  <Override PartName="/ppt/slides/slide98.xml" ContentType="application/vnd.openxmlformats-officedocument.presentationml.slide+xml"/>
  <Override PartName="/ppt/diagrams/layout52.xml" ContentType="application/vnd.openxmlformats-officedocument.drawingml.diagramLayout+xml"/>
  <Override PartName="/ppt/diagrams/colors106.xml" ContentType="application/vnd.openxmlformats-officedocument.drawingml.diagramColors+xml"/>
  <Override PartName="/ppt/diagrams/quickStyle134.xml" ContentType="application/vnd.openxmlformats-officedocument.drawingml.diagramStyle+xml"/>
  <Override PartName="/ppt/slides/slide124.xml" ContentType="application/vnd.openxmlformats-officedocument.presentationml.slide+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62.xml" ContentType="application/vnd.openxmlformats-officedocument.drawingml.diagramColors+xml"/>
  <Override PartName="/ppt/diagrams/data75.xml" ContentType="application/vnd.openxmlformats-officedocument.drawingml.diagramData+xml"/>
  <Override PartName="/ppt/diagrams/quickStyle112.xml" ContentType="application/vnd.openxmlformats-officedocument.drawingml.diagramStyle+xml"/>
  <Override PartName="/ppt/diagrams/data126.xml" ContentType="application/vnd.openxmlformats-officedocument.drawingml.diagramData+xml"/>
  <Override PartName="/ppt/diagrams/colors131.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ata53.xml" ContentType="application/vnd.openxmlformats-officedocument.drawingml.diagramData+xml"/>
  <Override PartName="/ppt/diagrams/quickStyle79.xml" ContentType="application/vnd.openxmlformats-officedocument.drawingml.diagramStyle+xml"/>
  <Override PartName="/ppt/diagrams/data104.xml" ContentType="application/vnd.openxmlformats-officedocument.drawingml.diagramData+xml"/>
  <Override PartName="/ppt/diagrams/layout129.xml" ContentType="application/vnd.openxmlformats-officedocument.drawingml.diagram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colors40.xml" ContentType="application/vnd.openxmlformats-officedocument.drawingml.diagramColors+xml"/>
  <Override PartName="/ppt/diagrams/layout107.xml" ContentType="application/vnd.openxmlformats-officedocument.drawingml.diagramLayout+xml"/>
  <Override PartName="/ppt/diagrams/data31.xml" ContentType="application/vnd.openxmlformats-officedocument.drawingml.diagramData+xml"/>
  <Override PartName="/ppt/diagrams/quickStyle57.xml" ContentType="application/vnd.openxmlformats-officedocument.drawingml.diagramStyle+xml"/>
  <Override PartName="/ppt/slides/slide32.xml" ContentType="application/vnd.openxmlformats-officedocument.presentationml.slide+xml"/>
  <Override PartName="/ppt/diagrams/quickStyle35.xml" ContentType="application/vnd.openxmlformats-officedocument.drawingml.diagramStyle+xml"/>
  <Override PartName="/ppt/diagrams/layout68.xml" ContentType="application/vnd.openxmlformats-officedocument.drawingml.diagramLayout+xml"/>
  <Override PartName="/ppt/diagrams/quickStyle82.xml" ContentType="application/vnd.openxmlformats-officedocument.drawingml.diagramStyle+xml"/>
  <Override PartName="/ppt/diagrams/layout132.xml" ContentType="application/vnd.openxmlformats-officedocument.drawingml.diagramLayout+xml"/>
  <Override PartName="/ppt/slides/slide10.xml" ContentType="application/vnd.openxmlformats-officedocument.presentationml.slide+xml"/>
  <Override PartName="/ppt/diagrams/data6.xml" ContentType="application/vnd.openxmlformats-officedocument.drawingml.diagramData+xml"/>
  <Override PartName="/ppt/diagrams/layout46.xml" ContentType="application/vnd.openxmlformats-officedocument.drawingml.diagramLayout+xml"/>
  <Override PartName="/ppt/diagrams/colors78.xml" ContentType="application/vnd.openxmlformats-officedocument.drawingml.diagramColors+xml"/>
  <Override PartName="/ppt/diagrams/layout93.xml" ContentType="application/vnd.openxmlformats-officedocument.drawingml.diagramLayout+xml"/>
  <Override PartName="/ppt/diagrams/layout110.xml" ContentType="application/vnd.openxmlformats-officedocument.drawingml.diagramLayout+xml"/>
  <Override PartName="/ppt/diagrams/quickStyle128.xml" ContentType="application/vnd.openxmlformats-officedocument.drawingml.diagramStyle+xml"/>
  <Override PartName="/ppt/diagrams/colors8.xml" ContentType="application/vnd.openxmlformats-officedocument.drawingml.diagramColors+xml"/>
  <Override PartName="/ppt/diagrams/quickStyle13.xml" ContentType="application/vnd.openxmlformats-officedocument.drawingml.diagramStyle+xml"/>
  <Override PartName="/ppt/diagrams/colors56.xml" ContentType="application/vnd.openxmlformats-officedocument.drawingml.diagramColors+xml"/>
  <Override PartName="/ppt/diagrams/quickStyle60.xml" ContentType="application/vnd.openxmlformats-officedocument.drawingml.diagramStyle+xml"/>
  <Override PartName="/ppt/diagrams/data69.xml" ContentType="application/vnd.openxmlformats-officedocument.drawingml.diagramData+xml"/>
  <Override PartName="/ppt/slides/slide118.xml" ContentType="application/vnd.openxmlformats-officedocument.presentationml.slide+xml"/>
  <Override PartName="/ppt/diagrams/layout24.xml" ContentType="application/vnd.openxmlformats-officedocument.drawingml.diagramLayout+xml"/>
  <Override PartName="/ppt/diagrams/layout71.xml" ContentType="application/vnd.openxmlformats-officedocument.drawingml.diagramLayout+xml"/>
  <Override PartName="/ppt/diagrams/quickStyle106.xml" ContentType="application/vnd.openxmlformats-officedocument.drawingml.diagramStyle+xml"/>
  <Override PartName="/ppt/diagrams/colors125.xml" ContentType="application/vnd.openxmlformats-officedocument.drawingml.diagramColor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diagrams/colors81.xml" ContentType="application/vnd.openxmlformats-officedocument.drawingml.diagramColors+xml"/>
  <Override PartName="/ppt/diagrams/data94.xml" ContentType="application/vnd.openxmlformats-officedocument.drawingml.diagramData+xml"/>
  <Override PartName="/ppt/diagrams/colors103.xml" ContentType="application/vnd.openxmlformats-officedocument.drawingml.diagramColors+xml"/>
  <Override PartName="/ppt/diagrams/quickStyle131.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diagrams/data25.xml" ContentType="application/vnd.openxmlformats-officedocument.drawingml.diagramData+xml"/>
  <Override PartName="/ppt/diagrams/data72.xml" ContentType="application/vnd.openxmlformats-officedocument.drawingml.diagramData+xml"/>
  <Override PartName="/ppt/diagrams/quickStyle98.xml" ContentType="application/vnd.openxmlformats-officedocument.drawingml.diagramStyle+xml"/>
  <Override PartName="/ppt/diagrams/data123.xml" ContentType="application/vnd.openxmlformats-officedocument.drawingml.diagramData+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diagrams/layout126.xml" ContentType="application/vnd.openxmlformats-officedocument.drawingml.diagramLayout+xml"/>
  <Override PartName="/ppt/slides/slide1.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diagrams/data50.xml" ContentType="application/vnd.openxmlformats-officedocument.drawingml.diagramData+xml"/>
  <Override PartName="/ppt/diagrams/quickStyle76.xml" ContentType="application/vnd.openxmlformats-officedocument.drawingml.diagramStyle+xml"/>
  <Override PartName="/ppt/diagrams/layout87.xml" ContentType="application/vnd.openxmlformats-officedocument.drawingml.diagramLayout+xml"/>
  <Override PartName="/ppt/diagrams/data101.xml" ContentType="application/vnd.openxmlformats-officedocument.drawingml.diagramData+xml"/>
  <Override PartName="/ppt/slides/slide51.xml" ContentType="application/vnd.openxmlformats-officedocument.presentationml.slide+xml"/>
  <Override PartName="/ppt/diagrams/quickStyle54.xml" ContentType="application/vnd.openxmlformats-officedocument.drawingml.diagramStyle+xml"/>
  <Override PartName="/ppt/diagrams/layout104.xml" ContentType="application/vnd.openxmlformats-officedocument.drawingml.diagramLayout+xml"/>
  <Override PartName="/ppt/diagrams/layout18.xml" ContentType="application/vnd.openxmlformats-officedocument.drawingml.diagramLayout+xml"/>
  <Override PartName="/ppt/diagrams/layout65.xml" ContentType="application/vnd.openxmlformats-officedocument.drawingml.diagramLayout+xml"/>
  <Override PartName="/ppt/diagrams/colors97.xml" ContentType="application/vnd.openxmlformats-officedocument.drawingml.diagramColors+xml"/>
  <Override PartName="/ppt/diagrams/colors119.xml" ContentType="application/vnd.openxmlformats-officedocument.drawingml.diagramColors+xml"/>
  <Override PartName="/ppt/diagrams/colors28.xml" ContentType="application/vnd.openxmlformats-officedocument.drawingml.diagramColors+xml"/>
  <Override PartName="/ppt/diagrams/quickStyle32.xml" ContentType="application/vnd.openxmlformats-officedocument.drawingml.diagramStyle+xml"/>
  <Override PartName="/ppt/diagrams/colors75.xml" ContentType="application/vnd.openxmlformats-officedocument.drawingml.diagramColors+xml"/>
  <Override PartName="/ppt/diagrams/data88.xml" ContentType="application/vnd.openxmlformats-officedocument.drawingml.diagramData+xml"/>
  <Override PartName="/ppt/diagrams/quickStyle125.xml" ContentType="application/vnd.openxmlformats-officedocument.drawingml.diagramStyle+xml"/>
  <Override PartName="/ppt/slides/slide89.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layout43.xml" ContentType="application/vnd.openxmlformats-officedocument.drawingml.diagramLayout+xml"/>
  <Override PartName="/ppt/diagrams/layout90.xml" ContentType="application/vnd.openxmlformats-officedocument.drawingml.diagramLayout+xml"/>
  <Override PartName="/ppt/slides/slide115.xml" ContentType="application/vnd.openxmlformats-officedocument.presentationml.slide+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66.xml" ContentType="application/vnd.openxmlformats-officedocument.drawingml.diagramData+xml"/>
  <Override PartName="/ppt/diagrams/quickStyle103.xml" ContentType="application/vnd.openxmlformats-officedocument.drawingml.diagramStyle+xml"/>
  <Override PartName="/ppt/diagrams/data117.xml" ContentType="application/vnd.openxmlformats-officedocument.drawingml.diagramData+xml"/>
  <Override PartName="/ppt/diagrams/colors122.xml" ContentType="application/vnd.openxmlformats-officedocument.drawingml.diagramColors+xml"/>
  <Override PartName="/ppt/slides/slide67.xml" ContentType="application/vnd.openxmlformats-officedocument.presentationml.slide+xml"/>
  <Override PartName="/ppt/diagrams/quickStyle4.xml" ContentType="application/vnd.openxmlformats-officedocument.drawingml.diagramStyle+xml"/>
  <Override PartName="/ppt/diagrams/colors31.xml" ContentType="application/vnd.openxmlformats-officedocument.drawingml.diagramColors+xml"/>
  <Override PartName="/ppt/diagrams/data44.xml" ContentType="application/vnd.openxmlformats-officedocument.drawingml.diagramData+xml"/>
  <Override PartName="/ppt/diagrams/data91.xml" ContentType="application/vnd.openxmlformats-officedocument.drawingml.diagramData+xml"/>
  <Override PartName="/ppt/diagrams/colors100.xml" ContentType="application/vnd.openxmlformats-officedocument.drawingml.diagramColors+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diagrams/data22.xml" ContentType="application/vnd.openxmlformats-officedocument.drawingml.diagramData+xml"/>
  <Override PartName="/ppt/diagrams/quickStyle48.xml" ContentType="application/vnd.openxmlformats-officedocument.drawingml.diagramStyle+xml"/>
  <Override PartName="/ppt/diagrams/layout59.xml" ContentType="application/vnd.openxmlformats-officedocument.drawingml.diagramLayout+xml"/>
  <Override PartName="/ppt/diagrams/quickStyle95.xml" ContentType="application/vnd.openxmlformats-officedocument.drawingml.diagramStyle+xml"/>
  <Override PartName="/ppt/diagrams/data120.xml" ContentType="application/vnd.openxmlformats-officedocument.drawingml.diagramData+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quickStyle26.xml" ContentType="application/vnd.openxmlformats-officedocument.drawingml.diagramStyle+xml"/>
  <Override PartName="/ppt/diagrams/quickStyle73.xml" ContentType="application/vnd.openxmlformats-officedocument.drawingml.diagramStyle+xml"/>
  <Override PartName="/ppt/diagrams/layout123.xml" ContentType="application/vnd.openxmlformats-officedocument.drawingml.diagramLayout+xml"/>
  <Override PartName="/ppt/diagrams/layout37.xml" ContentType="application/vnd.openxmlformats-officedocument.drawingml.diagramLayout+xml"/>
  <Override PartName="/ppt/diagrams/colors69.xml" ContentType="application/vnd.openxmlformats-officedocument.drawingml.diagramColors+xml"/>
  <Override PartName="/ppt/diagrams/layout84.xml" ContentType="application/vnd.openxmlformats-officedocument.drawingml.diagramLayout+xml"/>
  <Override PartName="/ppt/diagrams/layout101.xml" ContentType="application/vnd.openxmlformats-officedocument.drawingml.diagramLayout+xml"/>
  <Override PartName="/ppt/diagrams/quickStyle119.xml" ContentType="application/vnd.openxmlformats-officedocument.drawingml.diagramStyle+xml"/>
  <Override PartName="/ppt/diagrams/layout15.xml" ContentType="application/vnd.openxmlformats-officedocument.drawingml.diagramLayout+xml"/>
  <Override PartName="/ppt/diagrams/colors47.xml" ContentType="application/vnd.openxmlformats-officedocument.drawingml.diagramColors+xml"/>
  <Override PartName="/ppt/diagrams/quickStyle51.xml" ContentType="application/vnd.openxmlformats-officedocument.drawingml.diagramStyle+xml"/>
  <Override PartName="/ppt/diagrams/layout62.xml" ContentType="application/vnd.openxmlformats-officedocument.drawingml.diagramLayout+xml"/>
  <Override PartName="/ppt/diagrams/colors94.xml" ContentType="application/vnd.openxmlformats-officedocument.drawingml.diagramColors+xml"/>
  <Override PartName="/ppt/diagrams/colors116.xml" ContentType="application/vnd.openxmlformats-officedocument.drawingml.diagramColors+xml"/>
  <Override PartName="/ppt/slides/slide109.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diagrams/colors61.xml" ContentType="application/vnd.openxmlformats-officedocument.drawingml.diagramColors+xml"/>
  <Override PartName="/ppt/diagrams/colors72.xml" ContentType="application/vnd.openxmlformats-officedocument.drawingml.diagramColors+xml"/>
  <Override PartName="/ppt/diagrams/data74.xml" ContentType="application/vnd.openxmlformats-officedocument.drawingml.diagramData+xml"/>
  <Override PartName="/ppt/diagrams/data85.xml" ContentType="application/vnd.openxmlformats-officedocument.drawingml.diagramData+xml"/>
  <Override PartName="/ppt/diagrams/quickStyle122.xml" ContentType="application/vnd.openxmlformats-officedocument.drawingml.diagramStyle+xml"/>
  <Override PartName="/ppt/diagrams/data125.xml" ContentType="application/vnd.openxmlformats-officedocument.drawingml.diagramData+xml"/>
  <Override PartName="/ppt/diagrams/data136.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diagrams/data63.xml" ContentType="application/vnd.openxmlformats-officedocument.drawingml.diagramData+xml"/>
  <Override PartName="/ppt/diagrams/quickStyle89.xml" ContentType="application/vnd.openxmlformats-officedocument.drawingml.diagramStyle+xml"/>
  <Override PartName="/ppt/diagrams/quickStyle100.xml" ContentType="application/vnd.openxmlformats-officedocument.drawingml.diagramStyle+xml"/>
  <Override PartName="/ppt/diagrams/quickStyle111.xml" ContentType="application/vnd.openxmlformats-officedocument.drawingml.diagramStyle+xml"/>
  <Override PartName="/ppt/diagrams/data114.xml" ContentType="application/vnd.openxmlformats-officedocument.drawingml.diagramData+xml"/>
  <Override PartName="/ppt/diagrams/layout128.xml" ContentType="application/vnd.openxmlformats-officedocument.drawingml.diagramLayout+xml"/>
  <Override PartName="/ppt/diagrams/colors130.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ata52.xml" ContentType="application/vnd.openxmlformats-officedocument.drawingml.diagramData+xml"/>
  <Override PartName="/ppt/diagrams/quickStyle78.xml" ContentType="application/vnd.openxmlformats-officedocument.drawingml.diagramStyle+xml"/>
  <Override PartName="/ppt/diagrams/data103.xml" ContentType="application/vnd.openxmlformats-officedocument.drawingml.diagramData+xml"/>
  <Override PartName="/ppt/diagrams/layout117.xml" ContentType="application/vnd.openxmlformats-officedocument.drawingml.diagramLayout+xml"/>
  <Override PartName="/ppt/slides/slide53.xml" ContentType="application/vnd.openxmlformats-officedocument.presentationml.slide+xml"/>
  <Override PartName="/ppt/diagrams/quickStyle1.xml" ContentType="application/vnd.openxmlformats-officedocument.drawingml.diagramStyle+xml"/>
  <Default Extension="jpeg" ContentType="image/jpeg"/>
  <Override PartName="/ppt/diagrams/data30.xml" ContentType="application/vnd.openxmlformats-officedocument.drawingml.diagramData+xml"/>
  <Override PartName="/ppt/diagrams/data41.xml" ContentType="application/vnd.openxmlformats-officedocument.drawingml.diagramData+xml"/>
  <Override PartName="/ppt/diagrams/quickStyle56.xml" ContentType="application/vnd.openxmlformats-officedocument.drawingml.diagramStyle+xml"/>
  <Override PartName="/ppt/diagrams/quickStyle67.xml" ContentType="application/vnd.openxmlformats-officedocument.drawingml.diagramStyle+xml"/>
  <Override PartName="/ppt/diagrams/layout78.xml" ContentType="application/vnd.openxmlformats-officedocument.drawingml.diagramLayout+xml"/>
  <Override PartName="/ppt/diagrams/layout89.xml" ContentType="application/vnd.openxmlformats-officedocument.drawingml.diagramLayout+xml"/>
  <Override PartName="/ppt/diagrams/layout106.xml" ContentType="application/vnd.openxmlformats-officedocument.drawingml.diagramLayout+xml"/>
  <Override PartName="/ppt/slides/slide31.xml" ContentType="application/vnd.openxmlformats-officedocument.presentationml.slide+xml"/>
  <Override PartName="/ppt/slides/slide42.xml" ContentType="application/vnd.openxmlformats-officedocument.presentationml.slide+xml"/>
  <Override PartName="/ppt/diagrams/quickStyle45.xml" ContentType="application/vnd.openxmlformats-officedocument.drawingml.diagramStyle+xml"/>
  <Override PartName="/ppt/diagrams/layout67.xml" ContentType="application/vnd.openxmlformats-officedocument.drawingml.diagramLayout+xml"/>
  <Override PartName="/ppt/diagrams/quickStyle92.xml" ContentType="application/vnd.openxmlformats-officedocument.drawingml.diagramStyle+xml"/>
  <Override PartName="/ppt/diagrams/colors99.xml" ContentType="application/vnd.openxmlformats-officedocument.drawingml.diagramColors+xml"/>
  <Override PartName="/ppt/diagrams/layout131.xml" ContentType="application/vnd.openxmlformats-officedocument.drawingml.diagramLayout+xml"/>
  <Override PartName="/ppt/slides/slide20.xml" ContentType="application/vnd.openxmlformats-officedocument.presentationml.slide+xml"/>
  <Override PartName="/ppt/diagrams/layout4.xml" ContentType="application/vnd.openxmlformats-officedocument.drawingml.diagramLayout+xml"/>
  <Override PartName="/ppt/diagrams/quickStyle34.xml" ContentType="application/vnd.openxmlformats-officedocument.drawingml.diagramStyle+xml"/>
  <Override PartName="/ppt/diagrams/layout56.xml" ContentType="application/vnd.openxmlformats-officedocument.drawingml.diagramLayout+xml"/>
  <Override PartName="/ppt/diagrams/colors77.xml" ContentType="application/vnd.openxmlformats-officedocument.drawingml.diagramColors+xml"/>
  <Override PartName="/ppt/diagrams/quickStyle81.xml" ContentType="application/vnd.openxmlformats-officedocument.drawingml.diagramStyle+xml"/>
  <Override PartName="/ppt/diagrams/colors88.xml" ContentType="application/vnd.openxmlformats-officedocument.drawingml.diagramColors+xml"/>
  <Override PartName="/ppt/diagrams/layout120.xml" ContentType="application/vnd.openxmlformats-officedocument.drawingml.diagramLayout+xml"/>
  <Override PartName="/ppt/diagrams/quickStyle127.xml" ContentType="application/vnd.openxmlformats-officedocument.drawingml.diagramStyle+xml"/>
  <Override PartName="/ppt/slides/slide139.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colors19.xml" ContentType="application/vnd.openxmlformats-officedocument.drawingml.diagramColors+xml"/>
  <Override PartName="/ppt/diagrams/quickStyle23.xml" ContentType="application/vnd.openxmlformats-officedocument.drawingml.diagramStyle+xml"/>
  <Override PartName="/ppt/diagrams/layout34.xml" ContentType="application/vnd.openxmlformats-officedocument.drawingml.diagramLayout+xml"/>
  <Override PartName="/ppt/diagrams/layout45.xml" ContentType="application/vnd.openxmlformats-officedocument.drawingml.diagramLayout+xml"/>
  <Override PartName="/ppt/diagrams/colors66.xml" ContentType="application/vnd.openxmlformats-officedocument.drawingml.diagramColors+xml"/>
  <Override PartName="/ppt/diagrams/quickStyle70.xml" ContentType="application/vnd.openxmlformats-officedocument.drawingml.diagramStyle+xml"/>
  <Override PartName="/ppt/diagrams/data79.xml" ContentType="application/vnd.openxmlformats-officedocument.drawingml.diagramData+xml"/>
  <Override PartName="/ppt/diagrams/layout81.xml" ContentType="application/vnd.openxmlformats-officedocument.drawingml.diagramLayout+xml"/>
  <Override PartName="/ppt/diagrams/layout92.xml" ContentType="application/vnd.openxmlformats-officedocument.drawingml.diagramLayout+xml"/>
  <Override PartName="/ppt/diagrams/quickStyle116.xml" ContentType="application/vnd.openxmlformats-officedocument.drawingml.diagramStyle+xml"/>
  <Override PartName="/ppt/diagrams/colors135.xml" ContentType="application/vnd.openxmlformats-officedocument.drawingml.diagramColors+xml"/>
  <Override PartName="/ppt/slides/slide117.xml" ContentType="application/vnd.openxmlformats-officedocument.presentationml.slide+xml"/>
  <Override PartName="/ppt/slides/slide128.xml" ContentType="application/vnd.openxmlformats-officedocument.presentationml.slide+xml"/>
  <Override PartName="/ppt/diagrams/layout23.xml" ContentType="application/vnd.openxmlformats-officedocument.drawingml.diagramLayout+xml"/>
  <Override PartName="/ppt/diagrams/colors55.xml" ContentType="application/vnd.openxmlformats-officedocument.drawingml.diagramColors+xml"/>
  <Override PartName="/ppt/diagrams/data57.xml" ContentType="application/vnd.openxmlformats-officedocument.drawingml.diagramData+xml"/>
  <Override PartName="/ppt/diagrams/data68.xml" ContentType="application/vnd.openxmlformats-officedocument.drawingml.diagramData+xml"/>
  <Override PartName="/ppt/diagrams/layout70.xml" ContentType="application/vnd.openxmlformats-officedocument.drawingml.diagramLayout+xml"/>
  <Override PartName="/ppt/diagrams/quickStyle105.xml" ContentType="application/vnd.openxmlformats-officedocument.drawingml.diagramStyle+xml"/>
  <Override PartName="/ppt/diagrams/data108.xml" ContentType="application/vnd.openxmlformats-officedocument.drawingml.diagramData+xml"/>
  <Override PartName="/ppt/diagrams/data119.xml" ContentType="application/vnd.openxmlformats-officedocument.drawingml.diagramData+xml"/>
  <Override PartName="/ppt/diagrams/colors124.xml" ContentType="application/vnd.openxmlformats-officedocument.drawingml.diagramColor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diagrams/colors80.xml" ContentType="application/vnd.openxmlformats-officedocument.drawingml.diagramColors+xml"/>
  <Override PartName="/ppt/diagrams/colors91.xml" ContentType="application/vnd.openxmlformats-officedocument.drawingml.diagramColors+xml"/>
  <Override PartName="/ppt/diagrams/data93.xml" ContentType="application/vnd.openxmlformats-officedocument.drawingml.diagramData+xml"/>
  <Override PartName="/ppt/diagrams/colors113.xml" ContentType="application/vnd.openxmlformats-officedocument.drawingml.diagramColors+xml"/>
  <Override PartName="/ppt/slides/slide58.xml" ContentType="application/vnd.openxmlformats-officedocument.presentationml.slide+xml"/>
  <Override PartName="/ppt/diagrams/colors22.xml" ContentType="application/vnd.openxmlformats-officedocument.drawingml.diagramColors+xml"/>
  <Override PartName="/ppt/diagrams/data35.xml" ContentType="application/vnd.openxmlformats-officedocument.drawingml.diagramData+xml"/>
  <Override PartName="/ppt/diagrams/data82.xml" ContentType="application/vnd.openxmlformats-officedocument.drawingml.diagramData+xml"/>
  <Override PartName="/ppt/diagrams/data133.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diagrams/quickStyle39.xml" ContentType="application/vnd.openxmlformats-officedocument.drawingml.diagramStyle+xml"/>
  <Override PartName="/ppt/diagrams/quickStyle86.xml" ContentType="application/vnd.openxmlformats-officedocument.drawingml.diagramStyle+xml"/>
  <Override PartName="/ppt/diagrams/data111.xml" ContentType="application/vnd.openxmlformats-officedocument.drawingml.diagramData+xml"/>
  <Override PartName="/ppt/diagrams/layout136.xml" ContentType="application/vnd.openxmlformats-officedocument.drawingml.diagramLayout+xml"/>
  <Override PartName="/ppt/diagrams/data13.xml" ContentType="application/vnd.openxmlformats-officedocument.drawingml.diagramData+xml"/>
  <Override PartName="/ppt/diagrams/data60.xml" ContentType="application/vnd.openxmlformats-officedocument.drawingml.diagramData+xml"/>
  <Override PartName="/ppt/diagrams/layout97.xml" ContentType="application/vnd.openxmlformats-officedocument.drawingml.diagramLayout+xml"/>
  <Override PartName="/ppt/diagrams/layout114.xml" ContentType="application/vnd.openxmlformats-officedocument.drawingml.diagram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quickStyle64.xml" ContentType="application/vnd.openxmlformats-officedocument.drawingml.diagramStyle+xml"/>
  <Override PartName="/ppt/tableStyles.xml" ContentType="application/vnd.openxmlformats-officedocument.presentationml.tableStyles+xml"/>
  <Override PartName="/ppt/diagrams/layout28.xml" ContentType="application/vnd.openxmlformats-officedocument.drawingml.diagramLayout+xml"/>
  <Override PartName="/ppt/diagrams/layout75.xml" ContentType="application/vnd.openxmlformats-officedocument.drawingml.diagramLayout+xml"/>
  <Override PartName="/ppt/diagrams/colors129.xml" ContentType="application/vnd.openxmlformats-officedocument.drawingml.diagramColors+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diagrams/colors85.xml" ContentType="application/vnd.openxmlformats-officedocument.drawingml.diagramColors+xml"/>
  <Override PartName="/ppt/diagrams/data98.xml" ContentType="application/vnd.openxmlformats-officedocument.drawingml.diagramData+xml"/>
  <Override PartName="/ppt/diagrams/colors107.xml" ContentType="application/vnd.openxmlformats-officedocument.drawingml.diagramColors+xml"/>
  <Override PartName="/ppt/diagrams/quickStyle135.xml" ContentType="application/vnd.openxmlformats-officedocument.drawingml.diagramStyle+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ata29.xml" ContentType="application/vnd.openxmlformats-officedocument.drawingml.diagramData+xml"/>
  <Override PartName="/ppt/diagrams/data76.xml" ContentType="application/vnd.openxmlformats-officedocument.drawingml.diagramData+xml"/>
  <Override PartName="/ppt/diagrams/data127.xml" ContentType="application/vnd.openxmlformats-officedocument.drawingml.diagramData+xml"/>
  <Override PartName="/ppt/slides/slide77.xml" ContentType="application/vnd.openxmlformats-officedocument.presentationml.slide+xml"/>
  <Override PartName="/ppt/slides/slide125.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diagrams/colors63.xml" ContentType="application/vnd.openxmlformats-officedocument.drawingml.diagramColors+xml"/>
  <Override PartName="/ppt/diagrams/quickStyle113.xml" ContentType="application/vnd.openxmlformats-officedocument.drawingml.diagramStyle+xml"/>
  <Override PartName="/ppt/diagrams/colors132.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diagrams/colors41.xml" ContentType="application/vnd.openxmlformats-officedocument.drawingml.diagramColors+xml"/>
  <Override PartName="/ppt/diagrams/data54.xml" ContentType="application/vnd.openxmlformats-officedocument.drawingml.diagramData+xml"/>
  <Override PartName="/ppt/diagrams/data105.xml" ContentType="application/vnd.openxmlformats-officedocument.drawingml.diagramData+xml"/>
  <Override PartName="/ppt/diagrams/colors110.xml" ContentType="application/vnd.openxmlformats-officedocument.drawingml.diagramColors+xml"/>
  <Override PartName="/ppt/slides/slide55.xml" ContentType="application/vnd.openxmlformats-officedocument.presentationml.slide+xml"/>
  <Override PartName="/ppt/diagrams/data32.xml" ContentType="application/vnd.openxmlformats-officedocument.drawingml.diagramData+xml"/>
  <Override PartName="/ppt/diagrams/quickStyle58.xml" ContentType="application/vnd.openxmlformats-officedocument.drawingml.diagramStyle+xml"/>
  <Override PartName="/ppt/diagrams/layout108.xml" ContentType="application/vnd.openxmlformats-officedocument.drawingml.diagramLayout+xml"/>
  <Override PartName="/ppt/diagrams/data130.xml" ContentType="application/vnd.openxmlformats-officedocument.drawingml.diagramData+xml"/>
  <Override PartName="/ppt/slides/slide33.xml" ContentType="application/vnd.openxmlformats-officedocument.presentationml.slide+xml"/>
  <Override PartName="/ppt/slides/slide80.xml" ContentType="application/vnd.openxmlformats-officedocument.presentationml.slide+xml"/>
  <Override PartName="/ppt/diagrams/layout69.xml" ContentType="application/vnd.openxmlformats-officedocument.drawingml.diagramLayout+xml"/>
  <Override PartName="/ppt/diagrams/layout133.xml" ContentType="application/vnd.openxmlformats-officedocument.drawingml.diagramLayout+xml"/>
  <Override PartName="/ppt/presentation.xml" ContentType="application/vnd.openxmlformats-officedocument.presentationml.presentation.main+xml"/>
  <Override PartName="/ppt/diagrams/data10.xml" ContentType="application/vnd.openxmlformats-officedocument.drawingml.diagramData+xml"/>
  <Override PartName="/ppt/diagrams/quickStyle36.xml" ContentType="application/vnd.openxmlformats-officedocument.drawingml.diagramStyle+xml"/>
  <Override PartName="/ppt/diagrams/colors79.xml" ContentType="application/vnd.openxmlformats-officedocument.drawingml.diagramColors+xml"/>
  <Override PartName="/ppt/diagrams/quickStyle83.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47.xml" ContentType="application/vnd.openxmlformats-officedocument.drawingml.diagramLayout+xml"/>
  <Override PartName="/ppt/diagrams/quickStyle61.xml" ContentType="application/vnd.openxmlformats-officedocument.drawingml.diagramStyle+xml"/>
  <Override PartName="/ppt/diagrams/layout94.xml" ContentType="application/vnd.openxmlformats-officedocument.drawingml.diagramLayout+xml"/>
  <Override PartName="/ppt/diagrams/layout111.xml" ContentType="application/vnd.openxmlformats-officedocument.drawingml.diagramLayout+xml"/>
  <Override PartName="/ppt/diagrams/quickStyle129.xml" ContentType="application/vnd.openxmlformats-officedocument.drawingml.diagramStyle+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diagrams/layout72.xml" ContentType="application/vnd.openxmlformats-officedocument.drawingml.diagramLayout+xml"/>
  <Override PartName="/ppt/diagrams/quickStyle107.xml" ContentType="application/vnd.openxmlformats-officedocument.drawingml.diagramStyle+xml"/>
  <Override PartName="/ppt/diagrams/colors126.xml" ContentType="application/vnd.openxmlformats-officedocument.drawingml.diagramColors+xml"/>
  <Override PartName="/ppt/diagrams/quickStyle8.xml" ContentType="application/vnd.openxmlformats-officedocument.drawingml.diagramStyle+xml"/>
  <Override PartName="/ppt/diagrams/colors35.xml" ContentType="application/vnd.openxmlformats-officedocument.drawingml.diagramColors+xml"/>
  <Override PartName="/ppt/diagrams/data48.xml" ContentType="application/vnd.openxmlformats-officedocument.drawingml.diagramData+xml"/>
  <Override PartName="/ppt/diagrams/colors82.xml" ContentType="application/vnd.openxmlformats-officedocument.drawingml.diagramColors+xml"/>
  <Override PartName="/ppt/diagrams/data95.xml" ContentType="application/vnd.openxmlformats-officedocument.drawingml.diagramData+xml"/>
  <Override PartName="/ppt/slides/slide49.xml" ContentType="application/vnd.openxmlformats-officedocument.presentationml.slide+xml"/>
  <Override PartName="/ppt/slides/slide96.xml" ContentType="application/vnd.openxmlformats-officedocument.presentationml.slide+xml"/>
  <Override PartName="/ppt/diagrams/layout50.xml" ContentType="application/vnd.openxmlformats-officedocument.drawingml.diagramLayout+xml"/>
  <Override PartName="/ppt/diagrams/colors104.xml" ContentType="application/vnd.openxmlformats-officedocument.drawingml.diagramColors+xml"/>
  <Override PartName="/ppt/diagrams/quickStyle132.xml" ContentType="application/vnd.openxmlformats-officedocument.drawingml.diagramStyle+xml"/>
  <Override PartName="/ppt/slides/slide122.xml" ContentType="application/vnd.openxmlformats-officedocument.presentationml.slide+xml"/>
  <Override PartName="/ppt/diagrams/colors13.xml" ContentType="application/vnd.openxmlformats-officedocument.drawingml.diagramColors+xml"/>
  <Override PartName="/ppt/diagrams/data26.xml" ContentType="application/vnd.openxmlformats-officedocument.drawingml.diagramData+xml"/>
  <Override PartName="/ppt/diagrams/colors60.xml" ContentType="application/vnd.openxmlformats-officedocument.drawingml.diagramColors+xml"/>
  <Override PartName="/ppt/diagrams/data73.xml" ContentType="application/vnd.openxmlformats-officedocument.drawingml.diagramData+xml"/>
  <Override PartName="/ppt/diagrams/quickStyle99.xml" ContentType="application/vnd.openxmlformats-officedocument.drawingml.diagramStyle+xml"/>
  <Override PartName="/ppt/diagrams/quickStyle110.xml" ContentType="application/vnd.openxmlformats-officedocument.drawingml.diagramStyle+xml"/>
  <Override PartName="/ppt/diagrams/data124.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51.xml" ContentType="application/vnd.openxmlformats-officedocument.drawingml.diagramData+xml"/>
  <Override PartName="/ppt/diagrams/quickStyle77.xml" ContentType="application/vnd.openxmlformats-officedocument.drawingml.diagramStyle+xml"/>
  <Override PartName="/ppt/diagrams/data102.xml" ContentType="application/vnd.openxmlformats-officedocument.drawingml.diagramData+xml"/>
  <Override PartName="/ppt/diagrams/layout127.xml" ContentType="application/vnd.openxmlformats-officedocument.drawingml.diagram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diagrams/layout88.xml" ContentType="application/vnd.openxmlformats-officedocument.drawingml.diagramLayout+xml"/>
  <Override PartName="/ppt/diagrams/layout105.xml" ContentType="application/vnd.openxmlformats-officedocument.drawingml.diagramLayout+xml"/>
  <Override PartName="/ppt/diagrams/quickStyle55.xml" ContentType="application/vnd.openxmlformats-officedocument.drawingml.diagramStyle+xml"/>
  <Override PartName="/ppt/diagrams/colors98.xml" ContentType="application/vnd.openxmlformats-officedocument.drawingml.diagramColors+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layout66.xml" ContentType="application/vnd.openxmlformats-officedocument.drawingml.diagramLayout+xml"/>
  <Override PartName="/ppt/diagrams/quickStyle80.xml" ContentType="application/vnd.openxmlformats-officedocument.drawingml.diagramStyle+xml"/>
  <Override PartName="/ppt/diagrams/layout130.xml" ContentType="application/vnd.openxmlformats-officedocument.drawingml.diagramLayout+xml"/>
  <Override PartName="/ppt/slides/slide138.xml" ContentType="application/vnd.openxmlformats-officedocument.presentationml.slide+xml"/>
  <Override PartName="/ppt/diagrams/data4.xml" ContentType="application/vnd.openxmlformats-officedocument.drawingml.diagramData+xml"/>
  <Override PartName="/ppt/diagrams/colors29.xml" ContentType="application/vnd.openxmlformats-officedocument.drawingml.diagramColors+xml"/>
  <Override PartName="/ppt/diagrams/layout44.xml" ContentType="application/vnd.openxmlformats-officedocument.drawingml.diagramLayout+xml"/>
  <Override PartName="/ppt/diagrams/colors76.xml" ContentType="application/vnd.openxmlformats-officedocument.drawingml.diagramColors+xml"/>
  <Override PartName="/ppt/diagrams/data89.xml" ContentType="application/vnd.openxmlformats-officedocument.drawingml.diagramData+xml"/>
  <Override PartName="/ppt/diagrams/layout91.xml" ContentType="application/vnd.openxmlformats-officedocument.drawingml.diagramLayout+xml"/>
  <Override PartName="/ppt/diagrams/quickStyle126.xml" ContentType="application/vnd.openxmlformats-officedocument.drawingml.diagramStyle+xml"/>
  <Override PartName="/ppt/diagrams/colors6.xml" ContentType="application/vnd.openxmlformats-officedocument.drawingml.diagramColors+xml"/>
  <Override PartName="/ppt/diagrams/quickStyle11.xml" ContentType="application/vnd.openxmlformats-officedocument.drawingml.diagramStyle+xml"/>
  <Override PartName="/ppt/diagrams/colors54.xml" ContentType="application/vnd.openxmlformats-officedocument.drawingml.diagramColors+xml"/>
  <Override PartName="/ppt/diagrams/data67.xml" ContentType="application/vnd.openxmlformats-officedocument.drawingml.diagramData+xml"/>
  <Override PartName="/ppt/diagrams/quickStyle104.xml" ContentType="application/vnd.openxmlformats-officedocument.drawingml.diagramStyle+xml"/>
  <Override PartName="/ppt/diagrams/data118.xml" ContentType="application/vnd.openxmlformats-officedocument.drawingml.diagramData+xml"/>
  <Override PartName="/ppt/diagrams/colors123.xml" ContentType="application/vnd.openxmlformats-officedocument.drawingml.diagramColors+xml"/>
  <Override PartName="/ppt/slides/slide68.xml" ContentType="application/vnd.openxmlformats-officedocument.presentationml.slide+xml"/>
  <Override PartName="/ppt/slides/slide116.xml" ContentType="application/vnd.openxmlformats-officedocument.presentationml.slide+xml"/>
  <Override PartName="/ppt/diagrams/layout22.xml" ContentType="application/vnd.openxmlformats-officedocument.drawingml.diagramLayout+xml"/>
  <Override PartName="/ppt/slides/slide141.xml" ContentType="application/vnd.openxmlformats-officedocument.presentationml.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45.xml" ContentType="application/vnd.openxmlformats-officedocument.drawingml.diagramData+xml"/>
  <Override PartName="/ppt/diagrams/data92.xml" ContentType="application/vnd.openxmlformats-officedocument.drawingml.diagramData+xml"/>
  <Override PartName="/ppt/diagrams/colors101.xml" ContentType="application/vnd.openxmlformats-officedocument.drawingml.diagramColors+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diagrams/data70.xml" ContentType="application/vnd.openxmlformats-officedocument.drawingml.diagramData+xml"/>
  <Override PartName="/ppt/diagrams/quickStyle96.xml" ContentType="application/vnd.openxmlformats-officedocument.drawingml.diagramStyle+xml"/>
  <Override PartName="/ppt/diagrams/data121.xml" ContentType="application/vnd.openxmlformats-officedocument.drawingml.diagramData+xml"/>
  <Override PartName="/ppt/slides/slide24.xml" ContentType="application/vnd.openxmlformats-officedocument.presentationml.slide+xml"/>
  <Override PartName="/ppt/slides/slide71.xml" ContentType="application/vnd.openxmlformats-officedocument.presentationml.slide+xml"/>
  <Override PartName="/ppt/diagrams/layout8.xml" ContentType="application/vnd.openxmlformats-officedocument.drawingml.diagramLayout+xml"/>
  <Override PartName="/ppt/diagrams/layout124.xml" ContentType="application/vnd.openxmlformats-officedocument.drawingml.diagramLayout+xml"/>
  <Override PartName="/ppt/slideLayouts/slideLayout1.xml" ContentType="application/vnd.openxmlformats-officedocument.presentationml.slideLayout+xml"/>
  <Override PartName="/ppt/diagrams/quickStyle27.xml" ContentType="application/vnd.openxmlformats-officedocument.drawingml.diagramStyle+xml"/>
  <Override PartName="/ppt/diagrams/layout38.xml" ContentType="application/vnd.openxmlformats-officedocument.drawingml.diagramLayout+xml"/>
  <Override PartName="/ppt/diagrams/quickStyle74.xml" ContentType="application/vnd.openxmlformats-officedocument.drawingml.diagramStyle+xml"/>
  <Override PartName="/ppt/diagrams/layout85.xml" ContentType="application/vnd.openxmlformats-officedocument.drawingml.diagramLayout+xml"/>
  <Override PartName="/ppt/diagrams/quickStyle52.xml" ContentType="application/vnd.openxmlformats-officedocument.drawingml.diagramStyle+xml"/>
  <Override PartName="/ppt/diagrams/layout102.xml" ContentType="application/vnd.openxmlformats-officedocument.drawingml.diagramLayout+xml"/>
  <Override PartName="/ppt/diagrams/layout16.xml" ContentType="application/vnd.openxmlformats-officedocument.drawingml.diagramLayout+xml"/>
  <Override PartName="/ppt/diagrams/colors48.xml" ContentType="application/vnd.openxmlformats-officedocument.drawingml.diagramColors+xml"/>
  <Override PartName="/ppt/diagrams/layout63.xml" ContentType="application/vnd.openxmlformats-officedocument.drawingml.diagramLayout+xml"/>
  <Override PartName="/ppt/diagrams/colors95.xml" ContentType="application/vnd.openxmlformats-officedocument.drawingml.diagramColors+xml"/>
  <Override PartName="/ppt/diagrams/colors117.xml" ContentType="application/vnd.openxmlformats-officedocument.drawingml.diagramColors+xml"/>
  <Override PartName="/ppt/diagrams/colors26.xml" ContentType="application/vnd.openxmlformats-officedocument.drawingml.diagramColors+xml"/>
  <Override PartName="/ppt/diagrams/quickStyle30.xml" ContentType="application/vnd.openxmlformats-officedocument.drawingml.diagramStyle+xml"/>
  <Override PartName="/ppt/diagrams/data39.xml" ContentType="application/vnd.openxmlformats-officedocument.drawingml.diagramData+xml"/>
  <Override PartName="/ppt/diagrams/layout41.xml" ContentType="application/vnd.openxmlformats-officedocument.drawingml.diagramLayout+xml"/>
  <Override PartName="/ppt/diagrams/colors73.xml" ContentType="application/vnd.openxmlformats-officedocument.drawingml.diagramColors+xml"/>
  <Override PartName="/ppt/diagrams/data86.xml" ContentType="application/vnd.openxmlformats-officedocument.drawingml.diagramData+xml"/>
  <Override PartName="/ppt/diagrams/quickStyle123.xml" ContentType="application/vnd.openxmlformats-officedocument.drawingml.diagramStyle+xml"/>
  <Override PartName="/ppt/slides/slide87.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113.xml" ContentType="application/vnd.openxmlformats-officedocument.presentationml.slide+xml"/>
  <Override PartName="/ppt/diagrams/data17.xml" ContentType="application/vnd.openxmlformats-officedocument.drawingml.diagramData+xml"/>
  <Override PartName="/ppt/diagrams/colors51.xml" ContentType="application/vnd.openxmlformats-officedocument.drawingml.diagramColors+xml"/>
  <Override PartName="/ppt/diagrams/data64.xml" ContentType="application/vnd.openxmlformats-officedocument.drawingml.diagramData+xml"/>
  <Override PartName="/ppt/diagrams/quickStyle101.xml" ContentType="application/vnd.openxmlformats-officedocument.drawingml.diagramStyle+xml"/>
  <Override PartName="/ppt/diagrams/data115.xml" ContentType="application/vnd.openxmlformats-officedocument.drawingml.diagramData+xml"/>
  <Override PartName="/ppt/diagrams/colors120.xml" ContentType="application/vnd.openxmlformats-officedocument.drawingml.diagramColors+xml"/>
  <Override PartName="/ppt/slides/slide18.xml" ContentType="application/vnd.openxmlformats-officedocument.presentationml.slide+xml"/>
  <Override PartName="/ppt/slides/slide65.xml" ContentType="application/vnd.openxmlformats-officedocument.presentationml.slide+xml"/>
  <Override PartName="/ppt/diagrams/quickStyle2.xml" ContentType="application/vnd.openxmlformats-officedocument.drawingml.diagramStyle+xml"/>
  <Override PartName="/ppt/diagrams/data42.xml" ContentType="application/vnd.openxmlformats-officedocument.drawingml.diagramData+xml"/>
  <Override PartName="/ppt/diagrams/quickStyle68.xml" ContentType="application/vnd.openxmlformats-officedocument.drawingml.diagramStyle+xml"/>
  <Override PartName="/ppt/diagrams/layout118.xml" ContentType="application/vnd.openxmlformats-officedocument.drawingml.diagram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layout79.xml" ContentType="application/vnd.openxmlformats-officedocument.drawingml.diagramLayout+xml"/>
  <Override PartName="/ppt/diagrams/data20.xml" ContentType="application/vnd.openxmlformats-officedocument.drawingml.diagramData+xml"/>
  <Override PartName="/ppt/diagrams/quickStyle46.xml" ContentType="application/vnd.openxmlformats-officedocument.drawingml.diagramStyle+xml"/>
  <Override PartName="/ppt/diagrams/layout57.xml" ContentType="application/vnd.openxmlformats-officedocument.drawingml.diagramLayout+xml"/>
  <Override PartName="/ppt/diagrams/colors89.xml" ContentType="application/vnd.openxmlformats-officedocument.drawingml.diagramColors+xml"/>
  <Override PartName="/ppt/diagrams/quickStyle93.xml" ContentType="application/vnd.openxmlformats-officedocument.drawingml.diagramStyle+xml"/>
  <Override PartName="/ppt/slides/slide21.xml" ContentType="application/vnd.openxmlformats-officedocument.presentationml.slide+xml"/>
  <Override PartName="/ppt/diagrams/layout5.xml" ContentType="application/vnd.openxmlformats-officedocument.drawingml.diagramLayout+xml"/>
  <Override PartName="/ppt/diagrams/quickStyle24.xml" ContentType="application/vnd.openxmlformats-officedocument.drawingml.diagramStyle+xml"/>
  <Override PartName="/ppt/diagrams/quickStyle71.xml" ContentType="application/vnd.openxmlformats-officedocument.drawingml.diagramStyle+xml"/>
  <Override PartName="/ppt/diagrams/layout121.xml" ContentType="application/vnd.openxmlformats-officedocument.drawingml.diagramLayout+xml"/>
  <Override PartName="/ppt/slides/slide129.xml" ContentType="application/vnd.openxmlformats-officedocument.presentationml.slide+xml"/>
  <Override PartName="/ppt/diagrams/layout35.xml" ContentType="application/vnd.openxmlformats-officedocument.drawingml.diagramLayout+xml"/>
  <Override PartName="/ppt/diagrams/colors67.xml" ContentType="application/vnd.openxmlformats-officedocument.drawingml.diagramColors+xml"/>
  <Override PartName="/ppt/diagrams/layout82.xml" ContentType="application/vnd.openxmlformats-officedocument.drawingml.diagramLayout+xml"/>
  <Override PartName="/ppt/diagrams/quickStyle117.xml" ContentType="application/vnd.openxmlformats-officedocument.drawingml.diagramStyle+xml"/>
  <Override PartName="/ppt/diagrams/colors136.xml" ContentType="application/vnd.openxmlformats-officedocument.drawingml.diagramColors+xml"/>
  <Override PartName="/ppt/diagrams/layout13.xml" ContentType="application/vnd.openxmlformats-officedocument.drawingml.diagramLayout+xml"/>
  <Override PartName="/ppt/diagrams/colors45.xml" ContentType="application/vnd.openxmlformats-officedocument.drawingml.diagramColors+xml"/>
  <Override PartName="/ppt/diagrams/data58.xml" ContentType="application/vnd.openxmlformats-officedocument.drawingml.diagramData+xml"/>
  <Override PartName="/ppt/diagrams/layout60.xml" ContentType="application/vnd.openxmlformats-officedocument.drawingml.diagramLayout+xml"/>
  <Override PartName="/ppt/diagrams/colors92.xml" ContentType="application/vnd.openxmlformats-officedocument.drawingml.diagramColors+xml"/>
  <Override PartName="/ppt/diagrams/data109.xml" ContentType="application/vnd.openxmlformats-officedocument.drawingml.diagramData+xml"/>
  <Override PartName="/ppt/diagrams/colors114.xml" ContentType="application/vnd.openxmlformats-officedocument.drawingml.diagramColor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data134.xml" ContentType="application/vnd.openxmlformats-officedocument.drawingml.diagramData+xml"/>
  <Override PartName="/ppt/slides/slide132.xml" ContentType="application/vnd.openxmlformats-officedocument.presentationml.slide+xml"/>
  <Override PartName="/ppt/diagrams/colors23.xml" ContentType="application/vnd.openxmlformats-officedocument.drawingml.diagramColors+xml"/>
  <Override PartName="/ppt/diagrams/data36.xml" ContentType="application/vnd.openxmlformats-officedocument.drawingml.diagramData+xml"/>
  <Override PartName="/ppt/diagrams/colors70.xml" ContentType="application/vnd.openxmlformats-officedocument.drawingml.diagramColors+xml"/>
  <Override PartName="/ppt/diagrams/data83.xml" ContentType="application/vnd.openxmlformats-officedocument.drawingml.diagramData+xml"/>
  <Override PartName="/ppt/diagrams/quickStyle120.xml" ContentType="application/vnd.openxmlformats-officedocument.drawingml.diagramStyl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diagrams/quickStyle87.xml" ContentType="application/vnd.openxmlformats-officedocument.drawingml.diagramStyle+xml"/>
  <Override PartName="/ppt/diagrams/data112.xml" ContentType="application/vnd.openxmlformats-officedocument.drawingml.diagramData+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diagrams/layout98.xml" ContentType="application/vnd.openxmlformats-officedocument.drawingml.diagramLayout+xml"/>
  <Override PartName="/ppt/diagrams/layout115.xml" ContentType="application/vnd.openxmlformats-officedocument.drawingml.diagramLayout+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65.xml" ContentType="application/vnd.openxmlformats-officedocument.drawingml.diagramStyle+xml"/>
  <Override PartName="/ppt/diagrams/layout76.xml" ContentType="application/vnd.openxmlformats-officedocument.drawingml.diagramLayout+xml"/>
  <Override PartName="/ppt/slides/slide40.xml" ContentType="application/vnd.openxmlformats-officedocument.presentationml.slide+xml"/>
  <Override PartName="/ppt/diagrams/quickStyle43.xml" ContentType="application/vnd.openxmlformats-officedocument.drawingml.diagramStyle+xml"/>
  <Override PartName="/ppt/diagrams/quickStyle90.xml" ContentType="application/vnd.openxmlformats-officedocument.drawingml.diagramStyle+xml"/>
  <Override PartName="/ppt/diagrams/data99.xml" ContentType="application/vnd.openxmlformats-officedocument.drawingml.diagramData+xml"/>
  <Override PartName="/ppt/diagrams/layout2.xml" ContentType="application/vnd.openxmlformats-officedocument.drawingml.diagramLayout+xml"/>
  <Override PartName="/ppt/diagrams/colors39.xml" ContentType="application/vnd.openxmlformats-officedocument.drawingml.diagramColors+xml"/>
  <Override PartName="/ppt/diagrams/layout54.xml" ContentType="application/vnd.openxmlformats-officedocument.drawingml.diagramLayout+xml"/>
  <Override PartName="/ppt/diagrams/colors86.xml" ContentType="application/vnd.openxmlformats-officedocument.drawingml.diagramColors+xml"/>
  <Override PartName="/ppt/diagrams/colors108.xml" ContentType="application/vnd.openxmlformats-officedocument.drawingml.diagramColors+xml"/>
  <Override PartName="/ppt/diagrams/quickStyle136.xml" ContentType="application/vnd.openxmlformats-officedocument.drawingml.diagramStyle+xml"/>
  <Override PartName="/ppt/slides/slide126.xml" ContentType="application/vnd.openxmlformats-officedocument.presentationml.slide+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diagrams/colors64.xml" ContentType="application/vnd.openxmlformats-officedocument.drawingml.diagramColors+xml"/>
  <Override PartName="/ppt/diagrams/data77.xml" ContentType="application/vnd.openxmlformats-officedocument.drawingml.diagramData+xml"/>
  <Override PartName="/ppt/diagrams/quickStyle114.xml" ContentType="application/vnd.openxmlformats-officedocument.drawingml.diagramStyle+xml"/>
  <Override PartName="/ppt/diagrams/data128.xml" ContentType="application/vnd.openxmlformats-officedocument.drawingml.diagramData+xml"/>
  <Override PartName="/ppt/diagrams/colors133.xml" ContentType="application/vnd.openxmlformats-officedocument.drawingml.diagramColors+xml"/>
  <Override PartName="/ppt/slides/slide78.xml" ContentType="application/vnd.openxmlformats-officedocument.presentationml.slide+xml"/>
  <Override PartName="/ppt/diagrams/data55.xml" ContentType="application/vnd.openxmlformats-officedocument.drawingml.diagramData+xml"/>
  <Override PartName="/ppt/diagrams/data106.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layout10.xml" ContentType="application/vnd.openxmlformats-officedocument.drawingml.diagramLayout+xml"/>
  <Override PartName="/ppt/diagrams/colors42.xml" ContentType="application/vnd.openxmlformats-officedocument.drawingml.diagramColors+xml"/>
  <Override PartName="/ppt/diagrams/layout109.xml" ContentType="application/vnd.openxmlformats-officedocument.drawingml.diagramLayout+xml"/>
  <Override PartName="/ppt/diagrams/colors111.xml" ContentType="application/vnd.openxmlformats-officedocument.drawingml.diagramColors+xml"/>
  <Override PartName="/ppt/slideMasters/slideMaster1.xml" ContentType="application/vnd.openxmlformats-officedocument.presentationml.slideMaster+xml"/>
  <Override PartName="/ppt/diagrams/colors20.xml" ContentType="application/vnd.openxmlformats-officedocument.drawingml.diagramColors+xml"/>
  <Override PartName="/ppt/diagrams/data33.xml" ContentType="application/vnd.openxmlformats-officedocument.drawingml.diagramData+xml"/>
  <Override PartName="/ppt/diagrams/quickStyle59.xml" ContentType="application/vnd.openxmlformats-officedocument.drawingml.diagramStyle+xml"/>
  <Override PartName="/ppt/diagrams/data80.xml" ContentType="application/vnd.openxmlformats-officedocument.drawingml.diagramData+xml"/>
  <Override PartName="/ppt/diagrams/data131.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quickStyle37.xml" ContentType="application/vnd.openxmlformats-officedocument.drawingml.diagramStyle+xml"/>
  <Override PartName="/ppt/diagrams/quickStyle84.xml" ContentType="application/vnd.openxmlformats-officedocument.drawingml.diagramStyle+xml"/>
  <Override PartName="/ppt/diagrams/layout134.xml" ContentType="application/vnd.openxmlformats-officedocument.drawingml.diagramLayout+xml"/>
  <Default Extension="rels" ContentType="application/vnd.openxmlformats-package.relationships+xml"/>
  <Override PartName="/ppt/diagrams/data8.xml" ContentType="application/vnd.openxmlformats-officedocument.drawingml.diagramData+xml"/>
  <Override PartName="/ppt/diagrams/layout48.xml" ContentType="application/vnd.openxmlformats-officedocument.drawingml.diagramLayout+xml"/>
  <Override PartName="/ppt/diagrams/layout95.xml" ContentType="application/vnd.openxmlformats-officedocument.drawingml.diagramLayout+xml"/>
  <Override PartName="/ppt/diagrams/layout112.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colors58.xml" ContentType="application/vnd.openxmlformats-officedocument.drawingml.diagramColors+xml"/>
  <Override PartName="/ppt/diagrams/quickStyle62.xml" ContentType="application/vnd.openxmlformats-officedocument.drawingml.diagramStyle+xml"/>
  <Override PartName="/ppt/diagrams/layout26.xml" ContentType="application/vnd.openxmlformats-officedocument.drawingml.diagramLayout+xml"/>
  <Override PartName="/ppt/diagrams/layout73.xml" ContentType="application/vnd.openxmlformats-officedocument.drawingml.diagramLayout+xml"/>
  <Override PartName="/ppt/diagrams/quickStyle108.xml" ContentType="application/vnd.openxmlformats-officedocument.drawingml.diagramStyle+xml"/>
  <Override PartName="/ppt/diagrams/colors127.xml" ContentType="application/vnd.openxmlformats-officedocument.drawingml.diagramColors+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diagrams/colors83.xml" ContentType="application/vnd.openxmlformats-officedocument.drawingml.diagramColors+xml"/>
  <Override PartName="/ppt/diagrams/data96.xml" ContentType="application/vnd.openxmlformats-officedocument.drawingml.diagramData+xml"/>
  <Override PartName="/ppt/diagrams/colors105.xml" ContentType="application/vnd.openxmlformats-officedocument.drawingml.diagramColors+xml"/>
  <Override PartName="/ppt/diagrams/quickStyle133.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43"/>
  </p:notesMasterIdLst>
  <p:sldIdLst>
    <p:sldId id="257" r:id="rId2"/>
    <p:sldId id="258" r:id="rId3"/>
    <p:sldId id="1039" r:id="rId4"/>
    <p:sldId id="1040" r:id="rId5"/>
    <p:sldId id="1027" r:id="rId6"/>
    <p:sldId id="1041" r:id="rId7"/>
    <p:sldId id="1043" r:id="rId8"/>
    <p:sldId id="1054" r:id="rId9"/>
    <p:sldId id="1028" r:id="rId10"/>
    <p:sldId id="1056" r:id="rId11"/>
    <p:sldId id="1058" r:id="rId12"/>
    <p:sldId id="1057" r:id="rId13"/>
    <p:sldId id="1059" r:id="rId14"/>
    <p:sldId id="1060" r:id="rId15"/>
    <p:sldId id="1029" r:id="rId16"/>
    <p:sldId id="1045" r:id="rId17"/>
    <p:sldId id="1061" r:id="rId18"/>
    <p:sldId id="1062" r:id="rId19"/>
    <p:sldId id="1064" r:id="rId20"/>
    <p:sldId id="1065" r:id="rId21"/>
    <p:sldId id="1063" r:id="rId22"/>
    <p:sldId id="1068" r:id="rId23"/>
    <p:sldId id="1067" r:id="rId24"/>
    <p:sldId id="1069" r:id="rId25"/>
    <p:sldId id="1070" r:id="rId26"/>
    <p:sldId id="1071" r:id="rId27"/>
    <p:sldId id="1030" r:id="rId28"/>
    <p:sldId id="1046" r:id="rId29"/>
    <p:sldId id="1072" r:id="rId30"/>
    <p:sldId id="1031" r:id="rId31"/>
    <p:sldId id="1047" r:id="rId32"/>
    <p:sldId id="1073" r:id="rId33"/>
    <p:sldId id="1032" r:id="rId34"/>
    <p:sldId id="1086" r:id="rId35"/>
    <p:sldId id="1048" r:id="rId36"/>
    <p:sldId id="1074" r:id="rId37"/>
    <p:sldId id="1075" r:id="rId38"/>
    <p:sldId id="1076" r:id="rId39"/>
    <p:sldId id="1033" r:id="rId40"/>
    <p:sldId id="1049" r:id="rId41"/>
    <p:sldId id="1077" r:id="rId42"/>
    <p:sldId id="1083" r:id="rId43"/>
    <p:sldId id="1078" r:id="rId44"/>
    <p:sldId id="1079" r:id="rId45"/>
    <p:sldId id="1080" r:id="rId46"/>
    <p:sldId id="1081" r:id="rId47"/>
    <p:sldId id="1082" r:id="rId48"/>
    <p:sldId id="1084" r:id="rId49"/>
    <p:sldId id="1085" r:id="rId50"/>
    <p:sldId id="1087" r:id="rId51"/>
    <p:sldId id="1088" r:id="rId52"/>
    <p:sldId id="1089" r:id="rId53"/>
    <p:sldId id="1090" r:id="rId54"/>
    <p:sldId id="1093" r:id="rId55"/>
    <p:sldId id="1094" r:id="rId56"/>
    <p:sldId id="1095" r:id="rId57"/>
    <p:sldId id="1050" r:id="rId58"/>
    <p:sldId id="1034" r:id="rId59"/>
    <p:sldId id="1092" r:id="rId60"/>
    <p:sldId id="1035" r:id="rId61"/>
    <p:sldId id="1172" r:id="rId62"/>
    <p:sldId id="1173" r:id="rId63"/>
    <p:sldId id="1097" r:id="rId64"/>
    <p:sldId id="1098" r:id="rId65"/>
    <p:sldId id="1175" r:id="rId66"/>
    <p:sldId id="1174" r:id="rId67"/>
    <p:sldId id="1051" r:id="rId68"/>
    <p:sldId id="1096" r:id="rId69"/>
    <p:sldId id="1101" r:id="rId70"/>
    <p:sldId id="1099" r:id="rId71"/>
    <p:sldId id="1100" r:id="rId72"/>
    <p:sldId id="1102" r:id="rId73"/>
    <p:sldId id="1103" r:id="rId74"/>
    <p:sldId id="1104" r:id="rId75"/>
    <p:sldId id="1105" r:id="rId76"/>
    <p:sldId id="1106" r:id="rId77"/>
    <p:sldId id="1108" r:id="rId78"/>
    <p:sldId id="1107" r:id="rId79"/>
    <p:sldId id="1109" r:id="rId80"/>
    <p:sldId id="1110" r:id="rId81"/>
    <p:sldId id="1111" r:id="rId82"/>
    <p:sldId id="1112" r:id="rId83"/>
    <p:sldId id="1113" r:id="rId84"/>
    <p:sldId id="1114" r:id="rId85"/>
    <p:sldId id="1115" r:id="rId86"/>
    <p:sldId id="1116" r:id="rId87"/>
    <p:sldId id="1118" r:id="rId88"/>
    <p:sldId id="1119" r:id="rId89"/>
    <p:sldId id="1117" r:id="rId90"/>
    <p:sldId id="1120" r:id="rId91"/>
    <p:sldId id="1123" r:id="rId92"/>
    <p:sldId id="1122" r:id="rId93"/>
    <p:sldId id="1125" r:id="rId94"/>
    <p:sldId id="1128" r:id="rId95"/>
    <p:sldId id="1134" r:id="rId96"/>
    <p:sldId id="1124" r:id="rId97"/>
    <p:sldId id="1133" r:id="rId98"/>
    <p:sldId id="1129" r:id="rId99"/>
    <p:sldId id="1130" r:id="rId100"/>
    <p:sldId id="1140" r:id="rId101"/>
    <p:sldId id="1141" r:id="rId102"/>
    <p:sldId id="1131" r:id="rId103"/>
    <p:sldId id="1135" r:id="rId104"/>
    <p:sldId id="1136" r:id="rId105"/>
    <p:sldId id="1137" r:id="rId106"/>
    <p:sldId id="1138" r:id="rId107"/>
    <p:sldId id="1139" r:id="rId108"/>
    <p:sldId id="1132" r:id="rId109"/>
    <p:sldId id="1126" r:id="rId110"/>
    <p:sldId id="1146" r:id="rId111"/>
    <p:sldId id="1147" r:id="rId112"/>
    <p:sldId id="1142" r:id="rId113"/>
    <p:sldId id="1143" r:id="rId114"/>
    <p:sldId id="1144" r:id="rId115"/>
    <p:sldId id="1148" r:id="rId116"/>
    <p:sldId id="1149" r:id="rId117"/>
    <p:sldId id="1150" r:id="rId118"/>
    <p:sldId id="1151" r:id="rId119"/>
    <p:sldId id="1152" r:id="rId120"/>
    <p:sldId id="1153" r:id="rId121"/>
    <p:sldId id="1154" r:id="rId122"/>
    <p:sldId id="1145" r:id="rId123"/>
    <p:sldId id="1155" r:id="rId124"/>
    <p:sldId id="1160" r:id="rId125"/>
    <p:sldId id="1157" r:id="rId126"/>
    <p:sldId id="1156" r:id="rId127"/>
    <p:sldId id="1036" r:id="rId128"/>
    <p:sldId id="1052" r:id="rId129"/>
    <p:sldId id="1161" r:id="rId130"/>
    <p:sldId id="1163" r:id="rId131"/>
    <p:sldId id="1162" r:id="rId132"/>
    <p:sldId id="1165" r:id="rId133"/>
    <p:sldId id="1166" r:id="rId134"/>
    <p:sldId id="1167" r:id="rId135"/>
    <p:sldId id="1168" r:id="rId136"/>
    <p:sldId id="1037" r:id="rId137"/>
    <p:sldId id="1053" r:id="rId138"/>
    <p:sldId id="1169" r:id="rId139"/>
    <p:sldId id="1170" r:id="rId140"/>
    <p:sldId id="1171" r:id="rId141"/>
    <p:sldId id="1026" r:id="rId14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217"/>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58ED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82" autoAdjust="0"/>
    <p:restoredTop sz="94638" autoAdjust="0"/>
  </p:normalViewPr>
  <p:slideViewPr>
    <p:cSldViewPr>
      <p:cViewPr varScale="1">
        <p:scale>
          <a:sx n="82" d="100"/>
          <a:sy n="82" d="100"/>
        </p:scale>
        <p:origin x="-4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_rels/data1.xml.rels><?xml version="1.0" encoding="UTF-8" standalone="yes"?>
<Relationships xmlns="http://schemas.openxmlformats.org/package/2006/relationships"><Relationship Id="rId1" Type="http://schemas.openxmlformats.org/officeDocument/2006/relationships/image" Target="../media/image1.png"/></Relationships>
</file>

<file path=ppt/diagrams/_rels/data11.xml.rels><?xml version="1.0" encoding="UTF-8" standalone="yes"?>
<Relationships xmlns="http://schemas.openxmlformats.org/package/2006/relationships"><Relationship Id="rId1" Type="http://schemas.openxmlformats.org/officeDocument/2006/relationships/image" Target="../media/image1.png"/></Relationships>
</file>

<file path=ppt/diagrams/_rels/data123.xml.rels><?xml version="1.0" encoding="UTF-8" standalone="yes"?>
<Relationships xmlns="http://schemas.openxmlformats.org/package/2006/relationships"><Relationship Id="rId1" Type="http://schemas.openxmlformats.org/officeDocument/2006/relationships/image" Target="../media/image1.png"/></Relationships>
</file>

<file path=ppt/diagrams/_rels/data132.xml.rels><?xml version="1.0" encoding="UTF-8" standalone="yes"?>
<Relationships xmlns="http://schemas.openxmlformats.org/package/2006/relationships"><Relationship Id="rId1" Type="http://schemas.openxmlformats.org/officeDocument/2006/relationships/image" Target="../media/image1.png"/></Relationships>
</file>

<file path=ppt/diagrams/_rels/data23.xml.rels><?xml version="1.0" encoding="UTF-8" standalone="yes"?>
<Relationships xmlns="http://schemas.openxmlformats.org/package/2006/relationships"><Relationship Id="rId1" Type="http://schemas.openxmlformats.org/officeDocument/2006/relationships/image" Target="../media/image1.png"/></Relationships>
</file>

<file path=ppt/diagrams/_rels/data26.xml.rels><?xml version="1.0" encoding="UTF-8" standalone="yes"?>
<Relationships xmlns="http://schemas.openxmlformats.org/package/2006/relationships"><Relationship Id="rId1" Type="http://schemas.openxmlformats.org/officeDocument/2006/relationships/image" Target="../media/image1.png"/></Relationships>
</file>

<file path=ppt/diagrams/_rels/data29.xml.rels><?xml version="1.0" encoding="UTF-8" standalone="yes"?>
<Relationships xmlns="http://schemas.openxmlformats.org/package/2006/relationships"><Relationship Id="rId1" Type="http://schemas.openxmlformats.org/officeDocument/2006/relationships/image" Target="../media/image1.png"/></Relationships>
</file>

<file path=ppt/diagrams/_rels/data35.xml.rels><?xml version="1.0" encoding="UTF-8" standalone="yes"?>
<Relationships xmlns="http://schemas.openxmlformats.org/package/2006/relationships"><Relationship Id="rId1" Type="http://schemas.openxmlformats.org/officeDocument/2006/relationships/image" Target="../media/image1.png"/></Relationships>
</file>

<file path=ppt/diagrams/_rels/data4.xml.rels><?xml version="1.0" encoding="UTF-8" standalone="yes"?>
<Relationships xmlns="http://schemas.openxmlformats.org/package/2006/relationships"><Relationship Id="rId1" Type="http://schemas.openxmlformats.org/officeDocument/2006/relationships/image" Target="../media/image1.png"/></Relationships>
</file>

<file path=ppt/diagrams/_rels/data54.xml.rels><?xml version="1.0" encoding="UTF-8" standalone="yes"?>
<Relationships xmlns="http://schemas.openxmlformats.org/package/2006/relationships"><Relationship Id="rId1" Type="http://schemas.openxmlformats.org/officeDocument/2006/relationships/image" Target="../media/image1.png"/></Relationships>
</file>

<file path=ppt/diagrams/_rels/data56.xml.rels><?xml version="1.0" encoding="UTF-8" standalone="yes"?>
<Relationships xmlns="http://schemas.openxmlformats.org/package/2006/relationships"><Relationship Id="rId1" Type="http://schemas.openxmlformats.org/officeDocument/2006/relationships/image" Target="../media/image1.png"/></Relationships>
</file>

<file path=ppt/diagrams/_rels/data6.xml.rels><?xml version="1.0" encoding="UTF-8" standalone="yes"?>
<Relationships xmlns="http://schemas.openxmlformats.org/package/2006/relationships"><Relationship Id="rId1" Type="http://schemas.openxmlformats.org/officeDocument/2006/relationships/image" Target="../media/image1.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2_5" csCatId="accent2" phldr="1"/>
      <dgm:spPr/>
    </dgm:pt>
    <dgm:pt modelId="{9D6A90F1-CB1B-43D4-9CF1-3158594FF957}">
      <dgm:prSet phldrT="[Metin]"/>
      <dgm:spPr/>
      <dgm:t>
        <a:bodyPr/>
        <a:lstStyle/>
        <a:p>
          <a:r>
            <a:rPr lang="tr-TR" b="1" dirty="0" smtClean="0"/>
            <a:t>OCAK-2022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42241F7D-724E-4592-8F48-5DA47DC847DE}" type="presOf" srcId="{287EC7B4-CC11-4DD9-9BF8-A1A822EC5AB7}" destId="{0FAE3098-3EA3-4726-8D9B-9C35A37DAD9F}" srcOrd="0" destOrd="0" presId="urn:microsoft.com/office/officeart/2005/8/layout/hList7"/>
    <dgm:cxn modelId="{E7D0ADFF-AAC5-4E70-A45A-E845CBC83926}" type="presOf" srcId="{9D6A90F1-CB1B-43D4-9CF1-3158594FF957}" destId="{E1FCC63B-B7CE-40DB-A9EF-02B04D800BBD}" srcOrd="0"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0B0A7120-3F9B-4681-A26B-CDF858AB11C5}" type="presOf" srcId="{9D6A90F1-CB1B-43D4-9CF1-3158594FF957}" destId="{A1016EF3-4F50-445D-8E0C-F90582E0CA19}" srcOrd="1" destOrd="0" presId="urn:microsoft.com/office/officeart/2005/8/layout/hList7"/>
    <dgm:cxn modelId="{2AB40A00-6E33-4D66-ADE4-260478D60A9B}" type="presParOf" srcId="{0FAE3098-3EA3-4726-8D9B-9C35A37DAD9F}" destId="{63CCB3CD-F8D5-4DD4-8ACD-850F0306117F}" srcOrd="0" destOrd="0" presId="urn:microsoft.com/office/officeart/2005/8/layout/hList7"/>
    <dgm:cxn modelId="{44043BD2-17D4-4BE1-A2E7-67D2EEBA171B}" type="presParOf" srcId="{0FAE3098-3EA3-4726-8D9B-9C35A37DAD9F}" destId="{8C109321-0AAD-4DED-A430-78A8F849C8B7}" srcOrd="1" destOrd="0" presId="urn:microsoft.com/office/officeart/2005/8/layout/hList7"/>
    <dgm:cxn modelId="{EC9EF662-E58D-49EB-B5C2-B70043984940}" type="presParOf" srcId="{8C109321-0AAD-4DED-A430-78A8F849C8B7}" destId="{E27ABA5E-EBAC-4350-8D93-394888141174}" srcOrd="0" destOrd="0" presId="urn:microsoft.com/office/officeart/2005/8/layout/hList7"/>
    <dgm:cxn modelId="{7A1EDA47-0795-4117-9859-E2E2A7A16EEE}" type="presParOf" srcId="{E27ABA5E-EBAC-4350-8D93-394888141174}" destId="{E1FCC63B-B7CE-40DB-A9EF-02B04D800BBD}" srcOrd="0" destOrd="0" presId="urn:microsoft.com/office/officeart/2005/8/layout/hList7"/>
    <dgm:cxn modelId="{8F4A0E77-12C3-4DCD-B0C3-46AB9A932D2C}" type="presParOf" srcId="{E27ABA5E-EBAC-4350-8D93-394888141174}" destId="{A1016EF3-4F50-445D-8E0C-F90582E0CA19}" srcOrd="1" destOrd="0" presId="urn:microsoft.com/office/officeart/2005/8/layout/hList7"/>
    <dgm:cxn modelId="{F95A5D73-1614-4836-AB9B-FAEDD7D17993}" type="presParOf" srcId="{E27ABA5E-EBAC-4350-8D93-394888141174}" destId="{0C9DDE39-FC6D-40D9-B96D-35428E0B19E0}" srcOrd="2" destOrd="0" presId="urn:microsoft.com/office/officeart/2005/8/layout/hList7"/>
    <dgm:cxn modelId="{435903EB-EB97-4E54-AB5F-86F99D174D3C}" type="presParOf" srcId="{E27ABA5E-EBAC-4350-8D93-394888141174}" destId="{9289E308-40FF-4650-8FE6-B5E8C9466962}" srcOrd="3" destOrd="0" presId="urn:microsoft.com/office/officeart/2005/8/layout/hList7"/>
  </dgm:cxnLst>
  <dgm:bg/>
  <dgm:whole/>
</dgm:dataModel>
</file>

<file path=ppt/diagrams/data1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colorful4" csCatId="colorful"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İNEGÖL TİCARET VE SANAYİ ODASI'NA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E36D6B10-797F-4055-8093-E1B8B7A9D291}" type="presOf" srcId="{962BDA7D-CBDC-4C2C-A509-49AF08E4A8C6}" destId="{2FEF5BEE-925C-49B4-B2C2-B308399B729A}" srcOrd="0" destOrd="0" presId="urn:microsoft.com/office/officeart/2005/8/layout/hierarchy4"/>
    <dgm:cxn modelId="{BC6864EC-B830-4A4F-91F5-9A40FF85A622}"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F4F0926D-924A-421F-99C2-882AF38C8AAC}" type="presParOf" srcId="{2FEF5BEE-925C-49B4-B2C2-B308399B729A}" destId="{197EA164-87FB-485F-82FD-95044B741335}" srcOrd="0" destOrd="0" presId="urn:microsoft.com/office/officeart/2005/8/layout/hierarchy4"/>
    <dgm:cxn modelId="{5D43F766-D515-4A57-8B83-553C65A37C5F}" type="presParOf" srcId="{197EA164-87FB-485F-82FD-95044B741335}" destId="{4223641B-DE2D-42C0-87FA-00F911F10CF3}" srcOrd="0" destOrd="0" presId="urn:microsoft.com/office/officeart/2005/8/layout/hierarchy4"/>
    <dgm:cxn modelId="{C6128616-4A9F-4A36-884A-3B991B1F8E6E}" type="presParOf" srcId="{197EA164-87FB-485F-82FD-95044B741335}" destId="{74A56F45-B40E-4E1F-A787-228F1BD279C8}" srcOrd="1" destOrd="0" presId="urn:microsoft.com/office/officeart/2005/8/layout/hierarchy4"/>
  </dgm:cxnLst>
  <dgm:bg/>
  <dgm:whole/>
</dgm:dataModel>
</file>

<file path=ppt/diagrams/data10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CHP BURSA MİLLETVEKİLİ ORHAN SARIBAL’A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C3F63E29-EE72-4979-935C-3866980611D6}"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A44E47F-C1A7-49DA-B7B0-B88404B662CA}" type="presOf" srcId="{962BDA7D-CBDC-4C2C-A509-49AF08E4A8C6}" destId="{2FEF5BEE-925C-49B4-B2C2-B308399B729A}" srcOrd="0" destOrd="0" presId="urn:microsoft.com/office/officeart/2005/8/layout/hierarchy4"/>
    <dgm:cxn modelId="{DF7C829F-70DC-44A2-BD5B-182ACB7C3F1C}" type="presParOf" srcId="{2FEF5BEE-925C-49B4-B2C2-B308399B729A}" destId="{197EA164-87FB-485F-82FD-95044B741335}" srcOrd="0" destOrd="0" presId="urn:microsoft.com/office/officeart/2005/8/layout/hierarchy4"/>
    <dgm:cxn modelId="{C0DB1940-2003-48B6-A1EB-30B825747AE4}" type="presParOf" srcId="{197EA164-87FB-485F-82FD-95044B741335}" destId="{4223641B-DE2D-42C0-87FA-00F911F10CF3}" srcOrd="0" destOrd="0" presId="urn:microsoft.com/office/officeart/2005/8/layout/hierarchy4"/>
    <dgm:cxn modelId="{FF79E4F5-0511-4176-91D9-5F62B9D0B711}" type="presParOf" srcId="{197EA164-87FB-485F-82FD-95044B741335}" destId="{74A56F45-B40E-4E1F-A787-228F1BD279C8}" srcOrd="1" destOrd="0" presId="urn:microsoft.com/office/officeart/2005/8/layout/hierarchy4"/>
  </dgm:cxnLst>
  <dgm:bg/>
  <dgm:whole/>
</dgm:dataModel>
</file>

<file path=ppt/diagrams/data10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İYİ PARTİ BURSA MİLLETVEKİLİ İSMAİL TATLIOĞLU’NA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2C3C472A-6093-4EFC-B7C2-6101FC82EBF7}" type="presOf" srcId="{962BDA7D-CBDC-4C2C-A509-49AF08E4A8C6}" destId="{2FEF5BEE-925C-49B4-B2C2-B308399B729A}" srcOrd="0" destOrd="0" presId="urn:microsoft.com/office/officeart/2005/8/layout/hierarchy4"/>
    <dgm:cxn modelId="{BD019FBF-5183-4F6A-8C6B-6C5FC44BB09E}"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09E37529-2B59-4680-9B5C-DD10C87FA0CF}" type="presParOf" srcId="{2FEF5BEE-925C-49B4-B2C2-B308399B729A}" destId="{197EA164-87FB-485F-82FD-95044B741335}" srcOrd="0" destOrd="0" presId="urn:microsoft.com/office/officeart/2005/8/layout/hierarchy4"/>
    <dgm:cxn modelId="{F46B110B-5395-4B4B-BDAC-02ABA36F6111}" type="presParOf" srcId="{197EA164-87FB-485F-82FD-95044B741335}" destId="{4223641B-DE2D-42C0-87FA-00F911F10CF3}" srcOrd="0" destOrd="0" presId="urn:microsoft.com/office/officeart/2005/8/layout/hierarchy4"/>
    <dgm:cxn modelId="{4B009397-9614-4161-8223-0F077CFD7BE2}" type="presParOf" srcId="{197EA164-87FB-485F-82FD-95044B741335}" destId="{74A56F45-B40E-4E1F-A787-228F1BD279C8}" srcOrd="1" destOrd="0" presId="urn:microsoft.com/office/officeart/2005/8/layout/hierarchy4"/>
  </dgm:cxnLst>
  <dgm:bg/>
  <dgm:whole/>
</dgm:dataModel>
</file>

<file path=ppt/diagrams/data10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TARIM KREDİ YEM SAN.TİC.A.Ş. GENEL MÜDÜRÜ NEDİM NAR'I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BF0D580C-790B-4FCC-A574-9623BDFB0E48}"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CFAFDD3D-8FD9-474E-A0E5-DEC367F68F18}" type="presOf" srcId="{7BC44DD5-A326-4AAB-9D16-6CCE0918F1A3}" destId="{4223641B-DE2D-42C0-87FA-00F911F10CF3}" srcOrd="0" destOrd="0" presId="urn:microsoft.com/office/officeart/2005/8/layout/hierarchy4"/>
    <dgm:cxn modelId="{BBD953F3-BDDF-4AA6-A65C-30EF20A8C5CD}" type="presParOf" srcId="{2FEF5BEE-925C-49B4-B2C2-B308399B729A}" destId="{197EA164-87FB-485F-82FD-95044B741335}" srcOrd="0" destOrd="0" presId="urn:microsoft.com/office/officeart/2005/8/layout/hierarchy4"/>
    <dgm:cxn modelId="{FE45EAD0-B7C4-460C-8BE8-48DB0A0E6B42}" type="presParOf" srcId="{197EA164-87FB-485F-82FD-95044B741335}" destId="{4223641B-DE2D-42C0-87FA-00F911F10CF3}" srcOrd="0" destOrd="0" presId="urn:microsoft.com/office/officeart/2005/8/layout/hierarchy4"/>
    <dgm:cxn modelId="{08FA5C35-51FA-42FB-B7A0-B4C80D123D44}" type="presParOf" srcId="{197EA164-87FB-485F-82FD-95044B741335}" destId="{74A56F45-B40E-4E1F-A787-228F1BD279C8}" srcOrd="1" destOrd="0" presId="urn:microsoft.com/office/officeart/2005/8/layout/hierarchy4"/>
  </dgm:cxnLst>
  <dgm:bg/>
  <dgm:whole/>
</dgm:dataModel>
</file>

<file path=ppt/diagrams/data10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TOBB YÖNETİM KURULU ÜYESİ VE BURSA TİCARET BORSASI YÖNETİM KURULU BAŞKANI ÖZER MATLI VE MECLİS BAŞKANI MEHMET AYDIN'A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A52F0CE6-CBB1-41E1-8EB1-6AEFDC311084}" type="presOf" srcId="{7BC44DD5-A326-4AAB-9D16-6CCE0918F1A3}" destId="{4223641B-DE2D-42C0-87FA-00F911F10CF3}" srcOrd="0" destOrd="0" presId="urn:microsoft.com/office/officeart/2005/8/layout/hierarchy4"/>
    <dgm:cxn modelId="{ADF6A3AD-F6FF-43F4-BE08-68468DF2CB1C}" type="presOf" srcId="{962BDA7D-CBDC-4C2C-A509-49AF08E4A8C6}" destId="{2FEF5BEE-925C-49B4-B2C2-B308399B729A}" srcOrd="0" destOrd="0" presId="urn:microsoft.com/office/officeart/2005/8/layout/hierarchy4"/>
    <dgm:cxn modelId="{A971A078-1B90-4695-B1C3-842568BC7200}" type="presParOf" srcId="{2FEF5BEE-925C-49B4-B2C2-B308399B729A}" destId="{197EA164-87FB-485F-82FD-95044B741335}" srcOrd="0" destOrd="0" presId="urn:microsoft.com/office/officeart/2005/8/layout/hierarchy4"/>
    <dgm:cxn modelId="{5268D311-9443-45AB-85CC-F8E6582E3124}" type="presParOf" srcId="{197EA164-87FB-485F-82FD-95044B741335}" destId="{4223641B-DE2D-42C0-87FA-00F911F10CF3}" srcOrd="0" destOrd="0" presId="urn:microsoft.com/office/officeart/2005/8/layout/hierarchy4"/>
    <dgm:cxn modelId="{3373972E-8610-49CE-8378-5D369DABF881}" type="presParOf" srcId="{197EA164-87FB-485F-82FD-95044B741335}" destId="{74A56F45-B40E-4E1F-A787-228F1BD279C8}" srcOrd="1" destOrd="0" presId="urn:microsoft.com/office/officeart/2005/8/layout/hierarchy4"/>
  </dgm:cxnLst>
  <dgm:bg/>
  <dgm:whole/>
</dgm:dataModel>
</file>

<file path=ppt/diagrams/data10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TİCARET VE SANAYİ ODASI YÖNETİM KURULU BAŞKANI MUAMMER ÜSTÜNDAĞ, MECLİS BAŞKANI ADEM SURGUÇ, YÖNETİM KURULU VE MECLİS ÜYELERİ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FD371E3-704A-4CD4-95CE-4BFF872BBD2B}" type="presOf" srcId="{7BC44DD5-A326-4AAB-9D16-6CCE0918F1A3}" destId="{4223641B-DE2D-42C0-87FA-00F911F10CF3}" srcOrd="0" destOrd="0" presId="urn:microsoft.com/office/officeart/2005/8/layout/hierarchy4"/>
    <dgm:cxn modelId="{88B91D81-D7B6-48C2-9111-6D018C476A95}"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D709A579-931A-47AA-8BCC-21D79AF1D4B8}" type="presParOf" srcId="{2FEF5BEE-925C-49B4-B2C2-B308399B729A}" destId="{197EA164-87FB-485F-82FD-95044B741335}" srcOrd="0" destOrd="0" presId="urn:microsoft.com/office/officeart/2005/8/layout/hierarchy4"/>
    <dgm:cxn modelId="{86B19165-B934-4E73-A7A1-5B75957A44B6}" type="presParOf" srcId="{197EA164-87FB-485F-82FD-95044B741335}" destId="{4223641B-DE2D-42C0-87FA-00F911F10CF3}" srcOrd="0" destOrd="0" presId="urn:microsoft.com/office/officeart/2005/8/layout/hierarchy4"/>
    <dgm:cxn modelId="{FB16ED45-8AAB-4CF3-8D73-06F77ACE4D9A}" type="presParOf" srcId="{197EA164-87FB-485F-82FD-95044B741335}" destId="{74A56F45-B40E-4E1F-A787-228F1BD279C8}" srcOrd="1" destOrd="0" presId="urn:microsoft.com/office/officeart/2005/8/layout/hierarchy4"/>
  </dgm:cxnLst>
  <dgm:bg/>
  <dgm:whole/>
</dgm:dataModel>
</file>

<file path=ppt/diagrams/data10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FİDAN VE FİDE TEST MERKEZİ MÜDÜRÜ MUHSİN SÜMER, MÜDÜR YARDIMCISI ABDULLAH SEVENCAN, ANTALYA TOHUM SERTİFİKASYON TEST MÜDÜRÜ AHMET KARATAŞ;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4FF104C4-7869-4426-9327-EAF7C557432D}"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E6CF4ABA-74D6-4812-9F40-04A9E7221D71}" type="presOf" srcId="{962BDA7D-CBDC-4C2C-A509-49AF08E4A8C6}" destId="{2FEF5BEE-925C-49B4-B2C2-B308399B729A}" srcOrd="0" destOrd="0" presId="urn:microsoft.com/office/officeart/2005/8/layout/hierarchy4"/>
    <dgm:cxn modelId="{A153292F-DF48-48F1-9FEE-9F69A452C0DF}" type="presParOf" srcId="{2FEF5BEE-925C-49B4-B2C2-B308399B729A}" destId="{197EA164-87FB-485F-82FD-95044B741335}" srcOrd="0" destOrd="0" presId="urn:microsoft.com/office/officeart/2005/8/layout/hierarchy4"/>
    <dgm:cxn modelId="{C3EC871C-0BE2-4DA9-AA5F-EB3474852436}" type="presParOf" srcId="{197EA164-87FB-485F-82FD-95044B741335}" destId="{4223641B-DE2D-42C0-87FA-00F911F10CF3}" srcOrd="0" destOrd="0" presId="urn:microsoft.com/office/officeart/2005/8/layout/hierarchy4"/>
    <dgm:cxn modelId="{39B0AA69-90F3-498E-AA21-DE36D7FFFB7E}" type="presParOf" srcId="{197EA164-87FB-485F-82FD-95044B741335}" destId="{74A56F45-B40E-4E1F-A787-228F1BD279C8}" srcOrd="1" destOrd="0" presId="urn:microsoft.com/office/officeart/2005/8/layout/hierarchy4"/>
  </dgm:cxnLst>
  <dgm:bg/>
  <dgm:whole/>
</dgm:dataModel>
</file>

<file path=ppt/diagrams/data10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YAŞ SEBZE VE MEYVE HALİ KOMİSYONCULAR DERNEĞİ BAŞKANI HAKAN AYŞAVKI VE DERNEK YÖNETİCİLERİ, BORSAMIZA HAYIRLI OLSUN ZİYARETİ GERÇEKLEŞTİRDİ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C28E4A5C-67FC-45EE-9D01-AF669D55B68D}" type="presOf" srcId="{7BC44DD5-A326-4AAB-9D16-6CCE0918F1A3}" destId="{4223641B-DE2D-42C0-87FA-00F911F10CF3}" srcOrd="0" destOrd="0" presId="urn:microsoft.com/office/officeart/2005/8/layout/hierarchy4"/>
    <dgm:cxn modelId="{72D17EA6-8E0A-481B-B044-579740AFC5AA}" type="presOf" srcId="{962BDA7D-CBDC-4C2C-A509-49AF08E4A8C6}" destId="{2FEF5BEE-925C-49B4-B2C2-B308399B729A}" srcOrd="0" destOrd="0" presId="urn:microsoft.com/office/officeart/2005/8/layout/hierarchy4"/>
    <dgm:cxn modelId="{86DCA33D-E4FB-4661-A82C-D5F87984FAAC}" type="presParOf" srcId="{2FEF5BEE-925C-49B4-B2C2-B308399B729A}" destId="{197EA164-87FB-485F-82FD-95044B741335}" srcOrd="0" destOrd="0" presId="urn:microsoft.com/office/officeart/2005/8/layout/hierarchy4"/>
    <dgm:cxn modelId="{5D553F2C-FA2D-4FE7-B989-272A7C64BE07}" type="presParOf" srcId="{197EA164-87FB-485F-82FD-95044B741335}" destId="{4223641B-DE2D-42C0-87FA-00F911F10CF3}" srcOrd="0" destOrd="0" presId="urn:microsoft.com/office/officeart/2005/8/layout/hierarchy4"/>
    <dgm:cxn modelId="{92375BE3-F7A7-44AE-976D-A512FDC8F634}" type="presParOf" srcId="{197EA164-87FB-485F-82FD-95044B741335}" destId="{74A56F45-B40E-4E1F-A787-228F1BD279C8}" srcOrd="1" destOrd="0" presId="urn:microsoft.com/office/officeart/2005/8/layout/hierarchy4"/>
  </dgm:cxnLst>
  <dgm:bg/>
  <dgm:whole/>
</dgm:dataModel>
</file>

<file path=ppt/diagrams/data10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YAPI KREDİ BANKASI KARACABEY ŞUBE MÜDÜRÜ SADİ NOGAY VE ŞUBE YETKİLİSİ ALEV BEYAZ,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2385169-2692-4BD8-A770-62EB37F5B20B}"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D3FD8111-DB90-4685-8CBF-D0EEF21813F0}" type="presOf" srcId="{962BDA7D-CBDC-4C2C-A509-49AF08E4A8C6}" destId="{2FEF5BEE-925C-49B4-B2C2-B308399B729A}" srcOrd="0" destOrd="0" presId="urn:microsoft.com/office/officeart/2005/8/layout/hierarchy4"/>
    <dgm:cxn modelId="{13B326E6-FB4A-42E9-BB00-1A9946F731FB}" type="presParOf" srcId="{2FEF5BEE-925C-49B4-B2C2-B308399B729A}" destId="{197EA164-87FB-485F-82FD-95044B741335}" srcOrd="0" destOrd="0" presId="urn:microsoft.com/office/officeart/2005/8/layout/hierarchy4"/>
    <dgm:cxn modelId="{6DEDABEE-3484-4326-96FE-CBD136BD5C01}" type="presParOf" srcId="{197EA164-87FB-485F-82FD-95044B741335}" destId="{4223641B-DE2D-42C0-87FA-00F911F10CF3}" srcOrd="0" destOrd="0" presId="urn:microsoft.com/office/officeart/2005/8/layout/hierarchy4"/>
    <dgm:cxn modelId="{B75CE914-35DB-4E4E-AF93-33F9940F97F7}" type="presParOf" srcId="{197EA164-87FB-485F-82FD-95044B741335}" destId="{74A56F45-B40E-4E1F-A787-228F1BD279C8}" srcOrd="1" destOrd="0" presId="urn:microsoft.com/office/officeart/2005/8/layout/hierarchy4"/>
  </dgm:cxnLst>
  <dgm:bg/>
  <dgm:whole/>
</dgm:dataModel>
</file>

<file path=ppt/diagrams/data10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MURAT EROL, VEDAT UĞUR, ÖZGÜR SAYIN,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3C3164FE-68E9-42D0-A42E-C129C363CD54}"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2FD43DC0-D875-4342-A7CD-9CBE80D9DB39}" type="presOf" srcId="{7BC44DD5-A326-4AAB-9D16-6CCE0918F1A3}" destId="{4223641B-DE2D-42C0-87FA-00F911F10CF3}" srcOrd="0" destOrd="0" presId="urn:microsoft.com/office/officeart/2005/8/layout/hierarchy4"/>
    <dgm:cxn modelId="{0B031E18-A999-458C-9FA3-C1FAEA9146E3}" type="presParOf" srcId="{2FEF5BEE-925C-49B4-B2C2-B308399B729A}" destId="{197EA164-87FB-485F-82FD-95044B741335}" srcOrd="0" destOrd="0" presId="urn:microsoft.com/office/officeart/2005/8/layout/hierarchy4"/>
    <dgm:cxn modelId="{86CE317D-5751-4EF6-B732-EC93575FE589}" type="presParOf" srcId="{197EA164-87FB-485F-82FD-95044B741335}" destId="{4223641B-DE2D-42C0-87FA-00F911F10CF3}" srcOrd="0" destOrd="0" presId="urn:microsoft.com/office/officeart/2005/8/layout/hierarchy4"/>
    <dgm:cxn modelId="{5ECE1C6F-B5C9-4FD2-9517-58CB4BE9C684}" type="presParOf" srcId="{197EA164-87FB-485F-82FD-95044B741335}" destId="{74A56F45-B40E-4E1F-A787-228F1BD279C8}" srcOrd="1" destOrd="0" presId="urn:microsoft.com/office/officeart/2005/8/layout/hierarchy4"/>
  </dgm:cxnLst>
  <dgm:bg/>
  <dgm:whole/>
</dgm:dataModel>
</file>

<file path=ppt/diagrams/data10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MEMUR-SEN VE SAĞLIK-SEN İLÇE BAŞKANI FATİH ALPASLAN VE İLÇE YETKİLİLERİ,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D0F957CE-AE86-4EF4-8EF9-674E0A607784}" type="presOf" srcId="{7BC44DD5-A326-4AAB-9D16-6CCE0918F1A3}" destId="{4223641B-DE2D-42C0-87FA-00F911F10CF3}" srcOrd="0" destOrd="0" presId="urn:microsoft.com/office/officeart/2005/8/layout/hierarchy4"/>
    <dgm:cxn modelId="{EF04D75C-8A42-4516-AA85-19EA4670F002}"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E4D3FB3A-038D-41C1-A9EC-54C520327A62}" type="presParOf" srcId="{2FEF5BEE-925C-49B4-B2C2-B308399B729A}" destId="{197EA164-87FB-485F-82FD-95044B741335}" srcOrd="0" destOrd="0" presId="urn:microsoft.com/office/officeart/2005/8/layout/hierarchy4"/>
    <dgm:cxn modelId="{1D38E0F9-4BCA-4530-90A4-31454BECB0E8}" type="presParOf" srcId="{197EA164-87FB-485F-82FD-95044B741335}" destId="{4223641B-DE2D-42C0-87FA-00F911F10CF3}" srcOrd="0" destOrd="0" presId="urn:microsoft.com/office/officeart/2005/8/layout/hierarchy4"/>
    <dgm:cxn modelId="{3C81FEEF-8FCB-4D1E-81AD-AE5A485A2076}" type="presParOf" srcId="{197EA164-87FB-485F-82FD-95044B741335}" destId="{74A56F45-B40E-4E1F-A787-228F1BD279C8}" srcOrd="1" destOrd="0" presId="urn:microsoft.com/office/officeart/2005/8/layout/hierarchy4"/>
  </dgm:cxnLst>
  <dgm:bg/>
  <dgm:whole/>
</dgm:dataModel>
</file>

<file path=ppt/diagrams/data11.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6_5" csCatId="accent6" phldr="1"/>
      <dgm:spPr/>
    </dgm:pt>
    <dgm:pt modelId="{9D6A90F1-CB1B-43D4-9CF1-3158594FF957}">
      <dgm:prSet phldrT="[Metin]"/>
      <dgm:spPr/>
      <dgm:t>
        <a:bodyPr/>
        <a:lstStyle/>
        <a:p>
          <a:r>
            <a:rPr lang="tr-TR" b="1" dirty="0" smtClean="0"/>
            <a:t>NİSAN-2022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2F5A87F1-66D2-4D39-A919-78C415921234}" srcId="{287EC7B4-CC11-4DD9-9BF8-A1A822EC5AB7}" destId="{9D6A90F1-CB1B-43D4-9CF1-3158594FF957}" srcOrd="0" destOrd="0" parTransId="{C027D90C-00A2-484A-A536-3E3103915CFA}" sibTransId="{8680CE53-D6B9-4B52-8BF9-F84ABD0F72EC}"/>
    <dgm:cxn modelId="{50001F3B-91F7-4AE1-A980-2FCA5F3433A7}" type="presOf" srcId="{9D6A90F1-CB1B-43D4-9CF1-3158594FF957}" destId="{E1FCC63B-B7CE-40DB-A9EF-02B04D800BBD}" srcOrd="0" destOrd="0" presId="urn:microsoft.com/office/officeart/2005/8/layout/hList7"/>
    <dgm:cxn modelId="{B1E4C38E-BA69-468D-829A-3D055D8125C2}" type="presOf" srcId="{287EC7B4-CC11-4DD9-9BF8-A1A822EC5AB7}" destId="{0FAE3098-3EA3-4726-8D9B-9C35A37DAD9F}" srcOrd="0" destOrd="0" presId="urn:microsoft.com/office/officeart/2005/8/layout/hList7"/>
    <dgm:cxn modelId="{594412DB-7839-48AA-A7E7-16ACA2B86A0A}" type="presOf" srcId="{9D6A90F1-CB1B-43D4-9CF1-3158594FF957}" destId="{A1016EF3-4F50-445D-8E0C-F90582E0CA19}" srcOrd="1" destOrd="0" presId="urn:microsoft.com/office/officeart/2005/8/layout/hList7"/>
    <dgm:cxn modelId="{6CA5BFAD-F237-4D70-B84C-53A659DC93F7}" type="presParOf" srcId="{0FAE3098-3EA3-4726-8D9B-9C35A37DAD9F}" destId="{63CCB3CD-F8D5-4DD4-8ACD-850F0306117F}" srcOrd="0" destOrd="0" presId="urn:microsoft.com/office/officeart/2005/8/layout/hList7"/>
    <dgm:cxn modelId="{AA05BC19-1828-408E-B435-EB9E3D25C448}" type="presParOf" srcId="{0FAE3098-3EA3-4726-8D9B-9C35A37DAD9F}" destId="{8C109321-0AAD-4DED-A430-78A8F849C8B7}" srcOrd="1" destOrd="0" presId="urn:microsoft.com/office/officeart/2005/8/layout/hList7"/>
    <dgm:cxn modelId="{AB760A02-E71A-4FF6-8CC9-F0B102F93814}" type="presParOf" srcId="{8C109321-0AAD-4DED-A430-78A8F849C8B7}" destId="{E27ABA5E-EBAC-4350-8D93-394888141174}" srcOrd="0" destOrd="0" presId="urn:microsoft.com/office/officeart/2005/8/layout/hList7"/>
    <dgm:cxn modelId="{F6029E91-9D22-4B35-BFBF-AB0DEB2D77CC}" type="presParOf" srcId="{E27ABA5E-EBAC-4350-8D93-394888141174}" destId="{E1FCC63B-B7CE-40DB-A9EF-02B04D800BBD}" srcOrd="0" destOrd="0" presId="urn:microsoft.com/office/officeart/2005/8/layout/hList7"/>
    <dgm:cxn modelId="{4E6E0B12-7F75-4992-A95E-761FC2C1AD4D}" type="presParOf" srcId="{E27ABA5E-EBAC-4350-8D93-394888141174}" destId="{A1016EF3-4F50-445D-8E0C-F90582E0CA19}" srcOrd="1" destOrd="0" presId="urn:microsoft.com/office/officeart/2005/8/layout/hList7"/>
    <dgm:cxn modelId="{0D602664-1717-40AC-A29E-D505BF3DDC0E}" type="presParOf" srcId="{E27ABA5E-EBAC-4350-8D93-394888141174}" destId="{0C9DDE39-FC6D-40D9-B96D-35428E0B19E0}" srcOrd="2" destOrd="0" presId="urn:microsoft.com/office/officeart/2005/8/layout/hList7"/>
    <dgm:cxn modelId="{A8DABA47-4B9E-48AD-A021-22C19DB2766B}" type="presParOf" srcId="{E27ABA5E-EBAC-4350-8D93-394888141174}" destId="{9289E308-40FF-4650-8FE6-B5E8C9466962}" srcOrd="3" destOrd="0" presId="urn:microsoft.com/office/officeart/2005/8/layout/hList7"/>
  </dgm:cxnLst>
  <dgm:bg/>
  <dgm:whole/>
</dgm:dataModel>
</file>

<file path=ppt/diagrams/data11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TİCARET VE SANAYİ ODASI MECLİS ÜYESİ GÖKHAN TÜYDEŞ VE KARACABEYLİ İŞ İNSANLARI,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3FFD6064-15FE-44B7-A3A7-0382C749E5D6}"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6C51AAA2-58E8-40B2-A5DB-E1AA42193913}" type="presOf" srcId="{962BDA7D-CBDC-4C2C-A509-49AF08E4A8C6}" destId="{2FEF5BEE-925C-49B4-B2C2-B308399B729A}" srcOrd="0" destOrd="0" presId="urn:microsoft.com/office/officeart/2005/8/layout/hierarchy4"/>
    <dgm:cxn modelId="{6A928D13-D93C-4920-A3BD-971FF645C4EF}" type="presParOf" srcId="{2FEF5BEE-925C-49B4-B2C2-B308399B729A}" destId="{197EA164-87FB-485F-82FD-95044B741335}" srcOrd="0" destOrd="0" presId="urn:microsoft.com/office/officeart/2005/8/layout/hierarchy4"/>
    <dgm:cxn modelId="{CB1F6C9D-0194-44FD-BF44-A402F087CA9C}" type="presParOf" srcId="{197EA164-87FB-485F-82FD-95044B741335}" destId="{4223641B-DE2D-42C0-87FA-00F911F10CF3}" srcOrd="0" destOrd="0" presId="urn:microsoft.com/office/officeart/2005/8/layout/hierarchy4"/>
    <dgm:cxn modelId="{49554582-CDA4-465A-A9B0-17A4D8FE71E4}" type="presParOf" srcId="{197EA164-87FB-485F-82FD-95044B741335}" destId="{74A56F45-B40E-4E1F-A787-228F1BD279C8}" srcOrd="1" destOrd="0" presId="urn:microsoft.com/office/officeart/2005/8/layout/hierarchy4"/>
  </dgm:cxnLst>
  <dgm:bg/>
  <dgm:whole/>
</dgm:dataModel>
</file>

<file path=ppt/diagrams/data11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DSP GENEL BAŞKANI ÖNDER AKSAKAL VE BERABERİNDEKİ HEYET,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6CA1BD0-9EC9-44C1-B7ED-829C56CD0B95}"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7547E162-6091-40AF-9533-45C04DA0D25F}" type="presOf" srcId="{962BDA7D-CBDC-4C2C-A509-49AF08E4A8C6}" destId="{2FEF5BEE-925C-49B4-B2C2-B308399B729A}" srcOrd="0" destOrd="0" presId="urn:microsoft.com/office/officeart/2005/8/layout/hierarchy4"/>
    <dgm:cxn modelId="{8CCC71B4-4B51-442A-B189-F745A828DFF0}" type="presParOf" srcId="{2FEF5BEE-925C-49B4-B2C2-B308399B729A}" destId="{197EA164-87FB-485F-82FD-95044B741335}" srcOrd="0" destOrd="0" presId="urn:microsoft.com/office/officeart/2005/8/layout/hierarchy4"/>
    <dgm:cxn modelId="{48104565-2BC1-49E0-8F8C-F3BCC6DF9F4F}" type="presParOf" srcId="{197EA164-87FB-485F-82FD-95044B741335}" destId="{4223641B-DE2D-42C0-87FA-00F911F10CF3}" srcOrd="0" destOrd="0" presId="urn:microsoft.com/office/officeart/2005/8/layout/hierarchy4"/>
    <dgm:cxn modelId="{AE950991-D2E0-42A3-A81D-0AEA4F76720D}" type="presParOf" srcId="{197EA164-87FB-485F-82FD-95044B741335}" destId="{74A56F45-B40E-4E1F-A787-228F1BD279C8}" srcOrd="1" destOrd="0" presId="urn:microsoft.com/office/officeart/2005/8/layout/hierarchy4"/>
  </dgm:cxnLst>
  <dgm:bg/>
  <dgm:whole/>
</dgm:dataModel>
</file>

<file path=ppt/diagrams/data11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ESNAF VE SANATKARLAR KREDİ VE KEFALET KOOPERATİFİ BAŞKANI MUSTAFA ATIL VE BERABERİNDEKİ HEYET,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02009721-1BEE-43AB-8A07-600E8B6402E6}"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0A2607A-5F25-43F7-8CB3-F52AA29FCA5C}" type="presOf" srcId="{7BC44DD5-A326-4AAB-9D16-6CCE0918F1A3}" destId="{4223641B-DE2D-42C0-87FA-00F911F10CF3}" srcOrd="0" destOrd="0" presId="urn:microsoft.com/office/officeart/2005/8/layout/hierarchy4"/>
    <dgm:cxn modelId="{08DECABF-B857-47F7-AAAE-1899280B0AD9}" type="presParOf" srcId="{2FEF5BEE-925C-49B4-B2C2-B308399B729A}" destId="{197EA164-87FB-485F-82FD-95044B741335}" srcOrd="0" destOrd="0" presId="urn:microsoft.com/office/officeart/2005/8/layout/hierarchy4"/>
    <dgm:cxn modelId="{514FEB24-0C5C-4C39-A2DA-FF2AAF069DE4}" type="presParOf" srcId="{197EA164-87FB-485F-82FD-95044B741335}" destId="{4223641B-DE2D-42C0-87FA-00F911F10CF3}" srcOrd="0" destOrd="0" presId="urn:microsoft.com/office/officeart/2005/8/layout/hierarchy4"/>
    <dgm:cxn modelId="{8F195838-7EE1-42F1-B00E-6AE007847C3A}" type="presParOf" srcId="{197EA164-87FB-485F-82FD-95044B741335}" destId="{74A56F45-B40E-4E1F-A787-228F1BD279C8}" srcOrd="1" destOrd="0" presId="urn:microsoft.com/office/officeart/2005/8/layout/hierarchy4"/>
  </dgm:cxnLst>
  <dgm:bg/>
  <dgm:whole/>
</dgm:dataModel>
</file>

<file path=ppt/diagrams/data11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SİNAN ÇİFTÇİ,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A42EFEDB-4564-4AB3-9E43-0922361E2755}"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08EB4A16-3DB0-43AA-8F59-7E2043BB51A1}" type="presOf" srcId="{7BC44DD5-A326-4AAB-9D16-6CCE0918F1A3}" destId="{4223641B-DE2D-42C0-87FA-00F911F10CF3}" srcOrd="0" destOrd="0" presId="urn:microsoft.com/office/officeart/2005/8/layout/hierarchy4"/>
    <dgm:cxn modelId="{6F0836EC-1514-454A-9A11-0C50DDD6B7CD}" type="presParOf" srcId="{2FEF5BEE-925C-49B4-B2C2-B308399B729A}" destId="{197EA164-87FB-485F-82FD-95044B741335}" srcOrd="0" destOrd="0" presId="urn:microsoft.com/office/officeart/2005/8/layout/hierarchy4"/>
    <dgm:cxn modelId="{F34C31B8-DDEE-4E6B-9FCB-83BBC86FB1E2}" type="presParOf" srcId="{197EA164-87FB-485F-82FD-95044B741335}" destId="{4223641B-DE2D-42C0-87FA-00F911F10CF3}" srcOrd="0" destOrd="0" presId="urn:microsoft.com/office/officeart/2005/8/layout/hierarchy4"/>
    <dgm:cxn modelId="{ACD683A5-9C81-492C-85FC-030C9FBC5FCE}" type="presParOf" srcId="{197EA164-87FB-485F-82FD-95044B741335}" destId="{74A56F45-B40E-4E1F-A787-228F1BD279C8}" srcOrd="1" destOrd="0" presId="urn:microsoft.com/office/officeart/2005/8/layout/hierarchy4"/>
  </dgm:cxnLst>
  <dgm:bg/>
  <dgm:whole/>
</dgm:dataModel>
</file>

<file path=ppt/diagrams/data11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BURSA SERBEST MUHASEBECİ MALİ MÜŞAVİRLER ODASI KARACABEY İLÇE TEMSİLCİSİ NURİ UZEL VE İLÇE YÖNETİCİLERİ,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7C3F743F-7277-4866-A40A-87F4783EB106}" type="presOf" srcId="{962BDA7D-CBDC-4C2C-A509-49AF08E4A8C6}" destId="{2FEF5BEE-925C-49B4-B2C2-B308399B729A}" srcOrd="0" destOrd="0" presId="urn:microsoft.com/office/officeart/2005/8/layout/hierarchy4"/>
    <dgm:cxn modelId="{C21266D3-89F9-4A88-ABD4-9D2D42ACA3E5}"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58C02E90-49BC-4904-A633-294C9E138C15}" type="presParOf" srcId="{2FEF5BEE-925C-49B4-B2C2-B308399B729A}" destId="{197EA164-87FB-485F-82FD-95044B741335}" srcOrd="0" destOrd="0" presId="urn:microsoft.com/office/officeart/2005/8/layout/hierarchy4"/>
    <dgm:cxn modelId="{1BBFD1A1-B24E-4F1A-AE72-F98D70918E53}" type="presParOf" srcId="{197EA164-87FB-485F-82FD-95044B741335}" destId="{4223641B-DE2D-42C0-87FA-00F911F10CF3}" srcOrd="0" destOrd="0" presId="urn:microsoft.com/office/officeart/2005/8/layout/hierarchy4"/>
    <dgm:cxn modelId="{CCABC820-BBD1-456B-9F60-607148D8A07F}" type="presParOf" srcId="{197EA164-87FB-485F-82FD-95044B741335}" destId="{74A56F45-B40E-4E1F-A787-228F1BD279C8}" srcOrd="1" destOrd="0" presId="urn:microsoft.com/office/officeart/2005/8/layout/hierarchy4"/>
  </dgm:cxnLst>
  <dgm:bg/>
  <dgm:whole/>
</dgm:dataModel>
</file>

<file path=ppt/diagrams/data11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MUSTAFAKEMALPAŞA TİCARET VE SANAYİ ODASI YÖNETİM KURULU BAŞKANI TEKİN UZKINAY, MECLİS BAŞKANI İBRAHİM ÖZMEN, YÖNETİM KURULU VE MECLİS ÜYELERİ;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10658BAF-7353-4203-9FA5-F74E514F3295}" type="presOf" srcId="{962BDA7D-CBDC-4C2C-A509-49AF08E4A8C6}" destId="{2FEF5BEE-925C-49B4-B2C2-B308399B729A}" srcOrd="0" destOrd="0" presId="urn:microsoft.com/office/officeart/2005/8/layout/hierarchy4"/>
    <dgm:cxn modelId="{45365282-A1CD-42CE-8AAC-E314B368E95F}" type="presOf" srcId="{7BC44DD5-A326-4AAB-9D16-6CCE0918F1A3}" destId="{4223641B-DE2D-42C0-87FA-00F911F10CF3}" srcOrd="0" destOrd="0" presId="urn:microsoft.com/office/officeart/2005/8/layout/hierarchy4"/>
    <dgm:cxn modelId="{D10DB6A9-E9EB-4775-9428-1019C5BDCFEF}" type="presParOf" srcId="{2FEF5BEE-925C-49B4-B2C2-B308399B729A}" destId="{197EA164-87FB-485F-82FD-95044B741335}" srcOrd="0" destOrd="0" presId="urn:microsoft.com/office/officeart/2005/8/layout/hierarchy4"/>
    <dgm:cxn modelId="{6FA08C2E-095B-4B2B-977E-C9A72DA27303}" type="presParOf" srcId="{197EA164-87FB-485F-82FD-95044B741335}" destId="{4223641B-DE2D-42C0-87FA-00F911F10CF3}" srcOrd="0" destOrd="0" presId="urn:microsoft.com/office/officeart/2005/8/layout/hierarchy4"/>
    <dgm:cxn modelId="{D349754C-41AF-413D-9D91-CABC0F6C281A}" type="presParOf" srcId="{197EA164-87FB-485F-82FD-95044B741335}" destId="{74A56F45-B40E-4E1F-A787-228F1BD279C8}" srcOrd="1" destOrd="0" presId="urn:microsoft.com/office/officeart/2005/8/layout/hierarchy4"/>
  </dgm:cxnLst>
  <dgm:bg/>
  <dgm:whole/>
</dgm:dataModel>
</file>

<file path=ppt/diagrams/data11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DEVA PARTİSİ BURSA İL BAŞKANI SERKAN ÖZGÖZ VE İL YÖNETİMİ, DEVA PARTİSİ KARACABEY İLÇE BAŞKANI ŞABAN ÖNEN VE İLÇE YÖNETİMİ,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418F394-D7C7-47C1-AEF4-07BCD9752124}"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F62D0A06-25CF-4D26-882C-D6D415F02452}" type="presOf" srcId="{7BC44DD5-A326-4AAB-9D16-6CCE0918F1A3}" destId="{4223641B-DE2D-42C0-87FA-00F911F10CF3}" srcOrd="0" destOrd="0" presId="urn:microsoft.com/office/officeart/2005/8/layout/hierarchy4"/>
    <dgm:cxn modelId="{D0D5B1AB-8AC5-4457-A55B-6FBF4ACBE07C}" type="presParOf" srcId="{2FEF5BEE-925C-49B4-B2C2-B308399B729A}" destId="{197EA164-87FB-485F-82FD-95044B741335}" srcOrd="0" destOrd="0" presId="urn:microsoft.com/office/officeart/2005/8/layout/hierarchy4"/>
    <dgm:cxn modelId="{E92EA8BF-A651-4D33-8BDB-FDB3968653AA}" type="presParOf" srcId="{197EA164-87FB-485F-82FD-95044B741335}" destId="{4223641B-DE2D-42C0-87FA-00F911F10CF3}" srcOrd="0" destOrd="0" presId="urn:microsoft.com/office/officeart/2005/8/layout/hierarchy4"/>
    <dgm:cxn modelId="{C9566404-21D8-4EFB-A15F-294383C8D411}" type="presParOf" srcId="{197EA164-87FB-485F-82FD-95044B741335}" destId="{74A56F45-B40E-4E1F-A787-228F1BD279C8}" srcOrd="1" destOrd="0" presId="urn:microsoft.com/office/officeart/2005/8/layout/hierarchy4"/>
  </dgm:cxnLst>
  <dgm:bg/>
  <dgm:whole/>
</dgm:dataModel>
</file>

<file path=ppt/diagrams/data11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MESLEKİ VE TEKNİK ANADOLU LİSESİ MÜDÜRÜ MUSTAFA KARAARSLAN, MÜDÜR YARDIMCILARI CENGİZ PUŞULU, SAİT EROĞLU, TURGUT DENİZ, SEFER YAĞIZ;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3FDBDCE3-9136-458B-9306-40C660697133}" type="presOf" srcId="{7BC44DD5-A326-4AAB-9D16-6CCE0918F1A3}" destId="{4223641B-DE2D-42C0-87FA-00F911F10CF3}" srcOrd="0" destOrd="0" presId="urn:microsoft.com/office/officeart/2005/8/layout/hierarchy4"/>
    <dgm:cxn modelId="{BBC3D639-A085-4C91-B586-58E0F8FB0878}" type="presOf" srcId="{962BDA7D-CBDC-4C2C-A509-49AF08E4A8C6}" destId="{2FEF5BEE-925C-49B4-B2C2-B308399B729A}" srcOrd="0" destOrd="0" presId="urn:microsoft.com/office/officeart/2005/8/layout/hierarchy4"/>
    <dgm:cxn modelId="{C4A4F419-EF52-4DD0-BEF4-CAAA31099B06}" type="presParOf" srcId="{2FEF5BEE-925C-49B4-B2C2-B308399B729A}" destId="{197EA164-87FB-485F-82FD-95044B741335}" srcOrd="0" destOrd="0" presId="urn:microsoft.com/office/officeart/2005/8/layout/hierarchy4"/>
    <dgm:cxn modelId="{20129DBB-ECE3-46B0-8C10-49D918283AB1}" type="presParOf" srcId="{197EA164-87FB-485F-82FD-95044B741335}" destId="{4223641B-DE2D-42C0-87FA-00F911F10CF3}" srcOrd="0" destOrd="0" presId="urn:microsoft.com/office/officeart/2005/8/layout/hierarchy4"/>
    <dgm:cxn modelId="{6C23AF44-9739-49E3-A267-E454AA5D0180}" type="presParOf" srcId="{197EA164-87FB-485F-82FD-95044B741335}" destId="{74A56F45-B40E-4E1F-A787-228F1BD279C8}" srcOrd="1" destOrd="0" presId="urn:microsoft.com/office/officeart/2005/8/layout/hierarchy4"/>
  </dgm:cxnLst>
  <dgm:bg/>
  <dgm:whole/>
</dgm:dataModel>
</file>

<file path=ppt/diagrams/data11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BAŞKANIMIZ İLK YERLİ OTOMOBİLİMİZ TOGG'UN BANTTAN İNİŞİNE TANIKLIK ETTİ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CD61AEF5-A174-4190-9F64-3EDCEE5FC7D3}" type="presOf" srcId="{7BC44DD5-A326-4AAB-9D16-6CCE0918F1A3}" destId="{4223641B-DE2D-42C0-87FA-00F911F10CF3}" srcOrd="0" destOrd="0" presId="urn:microsoft.com/office/officeart/2005/8/layout/hierarchy4"/>
    <dgm:cxn modelId="{7E9D4539-87E0-4F07-95D3-09D8D023850B}"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BA0A8219-77FF-46F2-95FC-478DBC28D1C2}" type="presParOf" srcId="{2FEF5BEE-925C-49B4-B2C2-B308399B729A}" destId="{197EA164-87FB-485F-82FD-95044B741335}" srcOrd="0" destOrd="0" presId="urn:microsoft.com/office/officeart/2005/8/layout/hierarchy4"/>
    <dgm:cxn modelId="{10728499-A7F9-4106-87D7-7AB5C9076DEB}" type="presParOf" srcId="{197EA164-87FB-485F-82FD-95044B741335}" destId="{4223641B-DE2D-42C0-87FA-00F911F10CF3}" srcOrd="0" destOrd="0" presId="urn:microsoft.com/office/officeart/2005/8/layout/hierarchy4"/>
    <dgm:cxn modelId="{66F96A7B-A815-44FC-B456-1355687C787E}" type="presParOf" srcId="{197EA164-87FB-485F-82FD-95044B741335}" destId="{74A56F45-B40E-4E1F-A787-228F1BD279C8}" srcOrd="1" destOrd="0" presId="urn:microsoft.com/office/officeart/2005/8/layout/hierarchy4"/>
  </dgm:cxnLst>
  <dgm:bg/>
  <dgm:whole/>
</dgm:dataModel>
</file>

<file path=ppt/diagrams/data11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KAYMAKAMI TAHSİN KURTBEYOĞLU,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37BCE31A-6825-4771-B188-601C75E3F0B6}" type="presOf" srcId="{962BDA7D-CBDC-4C2C-A509-49AF08E4A8C6}" destId="{2FEF5BEE-925C-49B4-B2C2-B308399B729A}" srcOrd="0" destOrd="0" presId="urn:microsoft.com/office/officeart/2005/8/layout/hierarchy4"/>
    <dgm:cxn modelId="{5B19EF9F-D878-4D65-A682-300B37DF1EBE}"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36FF07C3-4374-4919-A4B7-FE20A626A81F}" type="presParOf" srcId="{2FEF5BEE-925C-49B4-B2C2-B308399B729A}" destId="{197EA164-87FB-485F-82FD-95044B741335}" srcOrd="0" destOrd="0" presId="urn:microsoft.com/office/officeart/2005/8/layout/hierarchy4"/>
    <dgm:cxn modelId="{4CD6DC5A-227D-4455-AEFE-8A810D595777}" type="presParOf" srcId="{197EA164-87FB-485F-82FD-95044B741335}" destId="{4223641B-DE2D-42C0-87FA-00F911F10CF3}" srcOrd="0" destOrd="0" presId="urn:microsoft.com/office/officeart/2005/8/layout/hierarchy4"/>
    <dgm:cxn modelId="{F20DA5E3-BD93-4E2D-8006-A4E09C102950}" type="presParOf" srcId="{197EA164-87FB-485F-82FD-95044B741335}" destId="{74A56F45-B40E-4E1F-A787-228F1BD279C8}" srcOrd="1" destOrd="0" presId="urn:microsoft.com/office/officeart/2005/8/layout/hierarchy4"/>
  </dgm:cxnLst>
  <dgm:bg/>
  <dgm:whole/>
</dgm:dataModel>
</file>

<file path=ppt/diagrams/data1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GÜMRÜK VE TURİZM İŞLETMELERİ A.Ş. GENEL KURUL TOPLANTISI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27FA79E-6CEF-4F71-8DD8-2CCB9BFA38F0}"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D3E7C1F6-DE70-46CC-8C9E-E000645793FA}" type="presOf" srcId="{7BC44DD5-A326-4AAB-9D16-6CCE0918F1A3}" destId="{4223641B-DE2D-42C0-87FA-00F911F10CF3}" srcOrd="0" destOrd="0" presId="urn:microsoft.com/office/officeart/2005/8/layout/hierarchy4"/>
    <dgm:cxn modelId="{13ECA1AA-A10F-4199-839A-B4EDCF16074A}" type="presParOf" srcId="{2FEF5BEE-925C-49B4-B2C2-B308399B729A}" destId="{197EA164-87FB-485F-82FD-95044B741335}" srcOrd="0" destOrd="0" presId="urn:microsoft.com/office/officeart/2005/8/layout/hierarchy4"/>
    <dgm:cxn modelId="{40687B18-5766-4891-A892-F1D56332874D}" type="presParOf" srcId="{197EA164-87FB-485F-82FD-95044B741335}" destId="{4223641B-DE2D-42C0-87FA-00F911F10CF3}" srcOrd="0" destOrd="0" presId="urn:microsoft.com/office/officeart/2005/8/layout/hierarchy4"/>
    <dgm:cxn modelId="{D9BC65DC-6E7F-4B9D-BFB6-732CE59177DE}" type="presParOf" srcId="{197EA164-87FB-485F-82FD-95044B741335}" destId="{74A56F45-B40E-4E1F-A787-228F1BD279C8}" srcOrd="1" destOrd="0" presId="urn:microsoft.com/office/officeart/2005/8/layout/hierarchy4"/>
  </dgm:cxnLst>
  <dgm:bg/>
  <dgm:whole/>
</dgm:dataModel>
</file>

<file path=ppt/diagrams/data12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İLÇE EMNİYET MÜDÜRÜ SAKIP YALTA VE KARACABEY İLÇE JANDARMA KOMUTANI YÜZBAŞI MAHİR YAĞMUR’DAN BORSAMIZA HAYIRLI OLSUN ZİYARETİ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F882C8C-7186-4C66-82FD-0BDFA3DD5429}"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05C5F31B-0502-4742-9BFB-10FCC07BC89A}" type="presOf" srcId="{7BC44DD5-A326-4AAB-9D16-6CCE0918F1A3}" destId="{4223641B-DE2D-42C0-87FA-00F911F10CF3}" srcOrd="0" destOrd="0" presId="urn:microsoft.com/office/officeart/2005/8/layout/hierarchy4"/>
    <dgm:cxn modelId="{5E3B9F4B-F093-4883-8222-96B5E3F43054}" type="presParOf" srcId="{2FEF5BEE-925C-49B4-B2C2-B308399B729A}" destId="{197EA164-87FB-485F-82FD-95044B741335}" srcOrd="0" destOrd="0" presId="urn:microsoft.com/office/officeart/2005/8/layout/hierarchy4"/>
    <dgm:cxn modelId="{A1B8EBA4-BADF-4241-8731-3CE50AE7D3E1}" type="presParOf" srcId="{197EA164-87FB-485F-82FD-95044B741335}" destId="{4223641B-DE2D-42C0-87FA-00F911F10CF3}" srcOrd="0" destOrd="0" presId="urn:microsoft.com/office/officeart/2005/8/layout/hierarchy4"/>
    <dgm:cxn modelId="{41E9C365-F9BB-4AD2-A59C-3149793C7AC4}" type="presParOf" srcId="{197EA164-87FB-485F-82FD-95044B741335}" destId="{74A56F45-B40E-4E1F-A787-228F1BD279C8}" srcOrd="1" destOrd="0" presId="urn:microsoft.com/office/officeart/2005/8/layout/hierarchy4"/>
  </dgm:cxnLst>
  <dgm:bg/>
  <dgm:whole/>
</dgm:dataModel>
</file>

<file path=ppt/diagrams/data12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ADALET PARTİSİ BURSA İL BAŞKANI BAHRİ PALAS VE BERABERİNDEKİ HEYET,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87FD461D-63C0-40F2-B234-0074BC950915}" type="presOf" srcId="{962BDA7D-CBDC-4C2C-A509-49AF08E4A8C6}" destId="{2FEF5BEE-925C-49B4-B2C2-B308399B729A}" srcOrd="0" destOrd="0" presId="urn:microsoft.com/office/officeart/2005/8/layout/hierarchy4"/>
    <dgm:cxn modelId="{1C4A7CDF-98E7-4995-A3F4-34F887C25CDA}" type="presOf" srcId="{7BC44DD5-A326-4AAB-9D16-6CCE0918F1A3}" destId="{4223641B-DE2D-42C0-87FA-00F911F10CF3}" srcOrd="0" destOrd="0" presId="urn:microsoft.com/office/officeart/2005/8/layout/hierarchy4"/>
    <dgm:cxn modelId="{7683E9E0-9A98-4B9E-B97F-E60CFC2A497D}" type="presParOf" srcId="{2FEF5BEE-925C-49B4-B2C2-B308399B729A}" destId="{197EA164-87FB-485F-82FD-95044B741335}" srcOrd="0" destOrd="0" presId="urn:microsoft.com/office/officeart/2005/8/layout/hierarchy4"/>
    <dgm:cxn modelId="{60F6706B-FE81-4F0E-AE76-2565B2D8FEA4}" type="presParOf" srcId="{197EA164-87FB-485F-82FD-95044B741335}" destId="{4223641B-DE2D-42C0-87FA-00F911F10CF3}" srcOrd="0" destOrd="0" presId="urn:microsoft.com/office/officeart/2005/8/layout/hierarchy4"/>
    <dgm:cxn modelId="{1C11CCC1-4EFF-4827-A158-75CD80B17035}" type="presParOf" srcId="{197EA164-87FB-485F-82FD-95044B741335}" destId="{74A56F45-B40E-4E1F-A787-228F1BD279C8}" srcOrd="1" destOrd="0" presId="urn:microsoft.com/office/officeart/2005/8/layout/hierarchy4"/>
  </dgm:cxnLst>
  <dgm:bg/>
  <dgm:whole/>
</dgm:dataModel>
</file>

<file path=ppt/diagrams/data12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AK PARTİ BURSA MİLLETVEKİLİ MUSTAFA ESGİN, AK PARTİ KARACABEY İLÇE BAŞKANI ERTEM İŞCAN VE İLÇE TEŞKİLATI,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B00DE360-9DC7-4D18-909D-F921BD44A0CD}"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ED759EEE-B91E-4984-96C1-C5F69C20A867}" type="presOf" srcId="{962BDA7D-CBDC-4C2C-A509-49AF08E4A8C6}" destId="{2FEF5BEE-925C-49B4-B2C2-B308399B729A}" srcOrd="0" destOrd="0" presId="urn:microsoft.com/office/officeart/2005/8/layout/hierarchy4"/>
    <dgm:cxn modelId="{C501D5EA-27F2-4752-BA3C-07EDA067DEE5}" type="presParOf" srcId="{2FEF5BEE-925C-49B4-B2C2-B308399B729A}" destId="{197EA164-87FB-485F-82FD-95044B741335}" srcOrd="0" destOrd="0" presId="urn:microsoft.com/office/officeart/2005/8/layout/hierarchy4"/>
    <dgm:cxn modelId="{15CC38F1-AFEF-4174-B908-7351BB6C3DB1}" type="presParOf" srcId="{197EA164-87FB-485F-82FD-95044B741335}" destId="{4223641B-DE2D-42C0-87FA-00F911F10CF3}" srcOrd="0" destOrd="0" presId="urn:microsoft.com/office/officeart/2005/8/layout/hierarchy4"/>
    <dgm:cxn modelId="{A316E4C8-AFC7-4681-9928-D3BA7B05AD9C}" type="presParOf" srcId="{197EA164-87FB-485F-82FD-95044B741335}" destId="{74A56F45-B40E-4E1F-A787-228F1BD279C8}" srcOrd="1" destOrd="0" presId="urn:microsoft.com/office/officeart/2005/8/layout/hierarchy4"/>
  </dgm:cxnLst>
  <dgm:bg/>
  <dgm:whole/>
</dgm:dataModel>
</file>

<file path=ppt/diagrams/data123.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3_2" csCatId="accent3" phldr="1"/>
      <dgm:spPr/>
    </dgm:pt>
    <dgm:pt modelId="{9D6A90F1-CB1B-43D4-9CF1-3158594FF957}">
      <dgm:prSet phldrT="[Metin]"/>
      <dgm:spPr/>
      <dgm:t>
        <a:bodyPr/>
        <a:lstStyle/>
        <a:p>
          <a:r>
            <a:rPr lang="tr-TR" b="1" dirty="0" smtClean="0"/>
            <a:t>KASIM-2022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D210D2EC-07C3-46AD-89DF-47241EB1BC9C}" type="presOf" srcId="{9D6A90F1-CB1B-43D4-9CF1-3158594FF957}" destId="{A1016EF3-4F50-445D-8E0C-F90582E0CA19}" srcOrd="1"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FDAFAB16-A464-4272-AC33-028BDC8CF912}" type="presOf" srcId="{287EC7B4-CC11-4DD9-9BF8-A1A822EC5AB7}" destId="{0FAE3098-3EA3-4726-8D9B-9C35A37DAD9F}" srcOrd="0" destOrd="0" presId="urn:microsoft.com/office/officeart/2005/8/layout/hList7"/>
    <dgm:cxn modelId="{1E0E74FD-7D70-41CD-AB39-CB8AFA0189A2}" type="presOf" srcId="{9D6A90F1-CB1B-43D4-9CF1-3158594FF957}" destId="{E1FCC63B-B7CE-40DB-A9EF-02B04D800BBD}" srcOrd="0" destOrd="0" presId="urn:microsoft.com/office/officeart/2005/8/layout/hList7"/>
    <dgm:cxn modelId="{DA77D868-CC43-48B7-A2E9-8DFEB24669B7}" type="presParOf" srcId="{0FAE3098-3EA3-4726-8D9B-9C35A37DAD9F}" destId="{63CCB3CD-F8D5-4DD4-8ACD-850F0306117F}" srcOrd="0" destOrd="0" presId="urn:microsoft.com/office/officeart/2005/8/layout/hList7"/>
    <dgm:cxn modelId="{D9EAE3B0-871C-4683-9AB0-A240C9B36453}" type="presParOf" srcId="{0FAE3098-3EA3-4726-8D9B-9C35A37DAD9F}" destId="{8C109321-0AAD-4DED-A430-78A8F849C8B7}" srcOrd="1" destOrd="0" presId="urn:microsoft.com/office/officeart/2005/8/layout/hList7"/>
    <dgm:cxn modelId="{8D512183-84C7-4E76-AD79-3E7949F93BA0}" type="presParOf" srcId="{8C109321-0AAD-4DED-A430-78A8F849C8B7}" destId="{E27ABA5E-EBAC-4350-8D93-394888141174}" srcOrd="0" destOrd="0" presId="urn:microsoft.com/office/officeart/2005/8/layout/hList7"/>
    <dgm:cxn modelId="{1985BE3F-4EE2-492E-8BCD-899CEFA14CF9}" type="presParOf" srcId="{E27ABA5E-EBAC-4350-8D93-394888141174}" destId="{E1FCC63B-B7CE-40DB-A9EF-02B04D800BBD}" srcOrd="0" destOrd="0" presId="urn:microsoft.com/office/officeart/2005/8/layout/hList7"/>
    <dgm:cxn modelId="{11D0F64B-8F12-45EB-822D-2A91B6EE7D7C}" type="presParOf" srcId="{E27ABA5E-EBAC-4350-8D93-394888141174}" destId="{A1016EF3-4F50-445D-8E0C-F90582E0CA19}" srcOrd="1" destOrd="0" presId="urn:microsoft.com/office/officeart/2005/8/layout/hList7"/>
    <dgm:cxn modelId="{1FBCA02A-D208-44EC-8358-A446E4B0AD24}" type="presParOf" srcId="{E27ABA5E-EBAC-4350-8D93-394888141174}" destId="{0C9DDE39-FC6D-40D9-B96D-35428E0B19E0}" srcOrd="2" destOrd="0" presId="urn:microsoft.com/office/officeart/2005/8/layout/hList7"/>
    <dgm:cxn modelId="{CDC92354-3102-4740-999D-F2DCA25AD308}" type="presParOf" srcId="{E27ABA5E-EBAC-4350-8D93-394888141174}" destId="{9289E308-40FF-4650-8FE6-B5E8C9466962}" srcOrd="3" destOrd="0" presId="urn:microsoft.com/office/officeart/2005/8/layout/hList7"/>
  </dgm:cxnLst>
  <dgm:bg/>
  <dgm:whole/>
</dgm:dataModel>
</file>

<file path=ppt/diagrams/data12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2" csCatId="accent3"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SÜTAŞ A.Ş. YÖNETİM KURULU BAŞKAN VEKİLİ SELİM TARIK TEZEL, TARFAŞ A.Ş. YEM ÜRETİM GRUP MÜDÜRÜ ENVER KARTAL, TARIMSAL TİCARET DİREKTÖRÜ MESUT MURAT, SATIN ALMA MÜDÜRÜ UĞUR YILMAZ VE CELALETTİN DAĞLIOĞLU'NA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C931AC1F-6A57-4093-B00D-4326F2F6EEB0}"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F8F0F512-C09C-4B14-96B3-8B09F788121B}" type="presOf" srcId="{7BC44DD5-A326-4AAB-9D16-6CCE0918F1A3}" destId="{4223641B-DE2D-42C0-87FA-00F911F10CF3}" srcOrd="0" destOrd="0" presId="urn:microsoft.com/office/officeart/2005/8/layout/hierarchy4"/>
    <dgm:cxn modelId="{32D9BFE6-1AB4-4B4A-B5D2-57AF0FC247CD}" type="presParOf" srcId="{2FEF5BEE-925C-49B4-B2C2-B308399B729A}" destId="{197EA164-87FB-485F-82FD-95044B741335}" srcOrd="0" destOrd="0" presId="urn:microsoft.com/office/officeart/2005/8/layout/hierarchy4"/>
    <dgm:cxn modelId="{4FAE089F-0486-480D-9E75-B43BCD9D5BD2}" type="presParOf" srcId="{197EA164-87FB-485F-82FD-95044B741335}" destId="{4223641B-DE2D-42C0-87FA-00F911F10CF3}" srcOrd="0" destOrd="0" presId="urn:microsoft.com/office/officeart/2005/8/layout/hierarchy4"/>
    <dgm:cxn modelId="{9728938B-51BB-4A8E-9BA5-9B7ED65A0EDE}" type="presParOf" srcId="{197EA164-87FB-485F-82FD-95044B741335}" destId="{74A56F45-B40E-4E1F-A787-228F1BD279C8}" srcOrd="1" destOrd="0" presId="urn:microsoft.com/office/officeart/2005/8/layout/hierarchy4"/>
  </dgm:cxnLst>
  <dgm:bg/>
  <dgm:whole/>
</dgm:dataModel>
</file>

<file path=ppt/diagrams/data12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2" csCatId="accent3"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HEMŞEHRİ DERNEKLERİ FEDERASYONU BAŞKANI OSMAN BEKTAŞ, DERNEK BAŞKANLARI, YÖNETİCİLERİ İLE KARACABEY MUHTARLAR DERNEĞİ BAŞKANI EROL YILDIRIM VE ÇETİN AYVA;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9D458581-9616-4060-93ED-6F6DF91C0F27}" type="presOf" srcId="{7BC44DD5-A326-4AAB-9D16-6CCE0918F1A3}" destId="{4223641B-DE2D-42C0-87FA-00F911F10CF3}" srcOrd="0" destOrd="0" presId="urn:microsoft.com/office/officeart/2005/8/layout/hierarchy4"/>
    <dgm:cxn modelId="{48AC838E-AF4F-433F-BA4C-158F80FBEB56}" type="presOf" srcId="{962BDA7D-CBDC-4C2C-A509-49AF08E4A8C6}" destId="{2FEF5BEE-925C-49B4-B2C2-B308399B729A}" srcOrd="0" destOrd="0" presId="urn:microsoft.com/office/officeart/2005/8/layout/hierarchy4"/>
    <dgm:cxn modelId="{6883E6E5-B193-4DC4-9445-1FBBEEAAF9FC}" type="presParOf" srcId="{2FEF5BEE-925C-49B4-B2C2-B308399B729A}" destId="{197EA164-87FB-485F-82FD-95044B741335}" srcOrd="0" destOrd="0" presId="urn:microsoft.com/office/officeart/2005/8/layout/hierarchy4"/>
    <dgm:cxn modelId="{26A4197C-4BA8-4EB8-8211-D0512C1E972D}" type="presParOf" srcId="{197EA164-87FB-485F-82FD-95044B741335}" destId="{4223641B-DE2D-42C0-87FA-00F911F10CF3}" srcOrd="0" destOrd="0" presId="urn:microsoft.com/office/officeart/2005/8/layout/hierarchy4"/>
    <dgm:cxn modelId="{913C8B47-B0B8-4B4F-913C-51F86CD6E624}" type="presParOf" srcId="{197EA164-87FB-485F-82FD-95044B741335}" destId="{74A56F45-B40E-4E1F-A787-228F1BD279C8}" srcOrd="1" destOrd="0" presId="urn:microsoft.com/office/officeart/2005/8/layout/hierarchy4"/>
  </dgm:cxnLst>
  <dgm:bg/>
  <dgm:whole/>
</dgm:dataModel>
</file>

<file path=ppt/diagrams/data12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2" csCatId="accent3"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İYİ PARTİ KARACABEY BELEDİYE MECLİS ÜYELERİ ADNAN AKIN, GİZEM ARDA, NEZİHİ MESTAN VE FERUDUN ŞEKER;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D22BC12F-FA12-4A0A-B716-291D5C805C94}"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6FE6A8D3-6482-4C81-9F3F-30989A5B14D9}" type="presOf" srcId="{7BC44DD5-A326-4AAB-9D16-6CCE0918F1A3}" destId="{4223641B-DE2D-42C0-87FA-00F911F10CF3}" srcOrd="0" destOrd="0" presId="urn:microsoft.com/office/officeart/2005/8/layout/hierarchy4"/>
    <dgm:cxn modelId="{41F64286-0AF1-431A-8480-8B99240AE859}" type="presParOf" srcId="{2FEF5BEE-925C-49B4-B2C2-B308399B729A}" destId="{197EA164-87FB-485F-82FD-95044B741335}" srcOrd="0" destOrd="0" presId="urn:microsoft.com/office/officeart/2005/8/layout/hierarchy4"/>
    <dgm:cxn modelId="{87E7B1D2-4747-4C31-A162-90FA061BD8DC}" type="presParOf" srcId="{197EA164-87FB-485F-82FD-95044B741335}" destId="{4223641B-DE2D-42C0-87FA-00F911F10CF3}" srcOrd="0" destOrd="0" presId="urn:microsoft.com/office/officeart/2005/8/layout/hierarchy4"/>
    <dgm:cxn modelId="{BEEEF8FA-FC7B-4120-9927-864ABB4A01DC}" type="presParOf" srcId="{197EA164-87FB-485F-82FD-95044B741335}" destId="{74A56F45-B40E-4E1F-A787-228F1BD279C8}" srcOrd="1" destOrd="0" presId="urn:microsoft.com/office/officeart/2005/8/layout/hierarchy4"/>
  </dgm:cxnLst>
  <dgm:bg/>
  <dgm:whole/>
</dgm:dataModel>
</file>

<file path=ppt/diagrams/data12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2" csCatId="accent3"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CHP BURSA MİLLETVEKİLİ NURHAYAT ALTACA KAYIŞOĞLU, CHP KARACABEY İLÇE BAŞKANI GÖNÜL AVİL VE İLÇE TEŞKİLATI;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AD0AE117-EAD3-4E6A-B68F-D51BAAA65DFB}"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DFCB5932-A8B1-49FB-A85F-AA7B314FE573}" type="presOf" srcId="{7BC44DD5-A326-4AAB-9D16-6CCE0918F1A3}" destId="{4223641B-DE2D-42C0-87FA-00F911F10CF3}" srcOrd="0" destOrd="0" presId="urn:microsoft.com/office/officeart/2005/8/layout/hierarchy4"/>
    <dgm:cxn modelId="{7A591747-FC8F-4F8D-ABE6-FDD034858225}" type="presParOf" srcId="{2FEF5BEE-925C-49B4-B2C2-B308399B729A}" destId="{197EA164-87FB-485F-82FD-95044B741335}" srcOrd="0" destOrd="0" presId="urn:microsoft.com/office/officeart/2005/8/layout/hierarchy4"/>
    <dgm:cxn modelId="{3C40C8C8-28D3-496A-80CB-F44ED5339F95}" type="presParOf" srcId="{197EA164-87FB-485F-82FD-95044B741335}" destId="{4223641B-DE2D-42C0-87FA-00F911F10CF3}" srcOrd="0" destOrd="0" presId="urn:microsoft.com/office/officeart/2005/8/layout/hierarchy4"/>
    <dgm:cxn modelId="{2C630E21-2070-4DF4-961A-0EC99C052616}" type="presParOf" srcId="{197EA164-87FB-485F-82FD-95044B741335}" destId="{74A56F45-B40E-4E1F-A787-228F1BD279C8}" srcOrd="1" destOrd="0" presId="urn:microsoft.com/office/officeart/2005/8/layout/hierarchy4"/>
  </dgm:cxnLst>
  <dgm:bg/>
  <dgm:whole/>
</dgm:dataModel>
</file>

<file path=ppt/diagrams/data12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2" csCatId="accent3"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MUSTAFAKEMALPAŞA TİCARET BORSASI YÖNETİM KURULU BAŞKANI SADETTİN AKKOYUNLU, MECLİS BAŞKANI MUSTAFA TOKÇALAR, YÖNETİM KURULU VE MECLİS ÜYELERİ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8EBDDD3-87D7-4657-B7A8-16C401B05979}" type="presOf" srcId="{962BDA7D-CBDC-4C2C-A509-49AF08E4A8C6}" destId="{2FEF5BEE-925C-49B4-B2C2-B308399B729A}" srcOrd="0" destOrd="0" presId="urn:microsoft.com/office/officeart/2005/8/layout/hierarchy4"/>
    <dgm:cxn modelId="{A8FEC2EE-B6A5-4159-9B23-5BBA9E11BC17}"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068361D0-D562-4A2E-BCFA-9CD4AC53E1FD}" type="presParOf" srcId="{2FEF5BEE-925C-49B4-B2C2-B308399B729A}" destId="{197EA164-87FB-485F-82FD-95044B741335}" srcOrd="0" destOrd="0" presId="urn:microsoft.com/office/officeart/2005/8/layout/hierarchy4"/>
    <dgm:cxn modelId="{953FFE75-6F20-4796-B953-7C9C1FAB0C8B}" type="presParOf" srcId="{197EA164-87FB-485F-82FD-95044B741335}" destId="{4223641B-DE2D-42C0-87FA-00F911F10CF3}" srcOrd="0" destOrd="0" presId="urn:microsoft.com/office/officeart/2005/8/layout/hierarchy4"/>
    <dgm:cxn modelId="{8B1E643B-B769-4BDD-A364-97D51256A3BD}" type="presParOf" srcId="{197EA164-87FB-485F-82FD-95044B741335}" destId="{74A56F45-B40E-4E1F-A787-228F1BD279C8}" srcOrd="1" destOrd="0" presId="urn:microsoft.com/office/officeart/2005/8/layout/hierarchy4"/>
  </dgm:cxnLst>
  <dgm:bg/>
  <dgm:whole/>
</dgm:dataModel>
</file>

<file path=ppt/diagrams/data12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2" csCatId="accent3"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BANDIRMA TİCARET BORSASI YÖNETİM KURULU BAŞKANI CAN ATA TAN, MECLİS BAŞKANI RECEP GÜNGÖR, YÖNETİM KURULU VE MECLİS ÜYELERİ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E143DD43-F42B-4439-A54C-DA97936E4EA8}"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BD3C6DA2-CF8C-436F-9926-61C6B9481F42}" type="presOf" srcId="{7BC44DD5-A326-4AAB-9D16-6CCE0918F1A3}" destId="{4223641B-DE2D-42C0-87FA-00F911F10CF3}" srcOrd="0" destOrd="0" presId="urn:microsoft.com/office/officeart/2005/8/layout/hierarchy4"/>
    <dgm:cxn modelId="{07CCE7E2-2353-4E1C-8C9D-902D5F6552AE}" type="presParOf" srcId="{2FEF5BEE-925C-49B4-B2C2-B308399B729A}" destId="{197EA164-87FB-485F-82FD-95044B741335}" srcOrd="0" destOrd="0" presId="urn:microsoft.com/office/officeart/2005/8/layout/hierarchy4"/>
    <dgm:cxn modelId="{53DCB70A-3A23-4D1D-BD04-6D91F39DF66C}" type="presParOf" srcId="{197EA164-87FB-485F-82FD-95044B741335}" destId="{4223641B-DE2D-42C0-87FA-00F911F10CF3}" srcOrd="0" destOrd="0" presId="urn:microsoft.com/office/officeart/2005/8/layout/hierarchy4"/>
    <dgm:cxn modelId="{CF3FD3DC-9A85-4F4E-B37E-11899E07F8AB}" type="presParOf" srcId="{197EA164-87FB-485F-82FD-95044B741335}" destId="{74A56F45-B40E-4E1F-A787-228F1BD279C8}" srcOrd="1" destOrd="0" presId="urn:microsoft.com/office/officeart/2005/8/layout/hierarchy4"/>
  </dgm:cxnLst>
  <dgm:bg/>
  <dgm:whole/>
</dgm:dataModel>
</file>

<file path=ppt/diagrams/data1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ODA/BORSA MÜŞTEREK İSTİŞARE TOPLANTISI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284198E-0636-4105-A7A3-A1EA4F66AC54}" type="presOf" srcId="{962BDA7D-CBDC-4C2C-A509-49AF08E4A8C6}" destId="{2FEF5BEE-925C-49B4-B2C2-B308399B729A}" srcOrd="0" destOrd="0" presId="urn:microsoft.com/office/officeart/2005/8/layout/hierarchy4"/>
    <dgm:cxn modelId="{8F8960D6-BAC8-4923-9096-F73AB1519FF5}"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543F816-7B1F-48FB-A8BD-94964EB372F0}" type="presParOf" srcId="{2FEF5BEE-925C-49B4-B2C2-B308399B729A}" destId="{197EA164-87FB-485F-82FD-95044B741335}" srcOrd="0" destOrd="0" presId="urn:microsoft.com/office/officeart/2005/8/layout/hierarchy4"/>
    <dgm:cxn modelId="{8D702D5E-E6E3-4D21-8B60-11EEF0877D8E}" type="presParOf" srcId="{197EA164-87FB-485F-82FD-95044B741335}" destId="{4223641B-DE2D-42C0-87FA-00F911F10CF3}" srcOrd="0" destOrd="0" presId="urn:microsoft.com/office/officeart/2005/8/layout/hierarchy4"/>
    <dgm:cxn modelId="{15CCBBE6-67AE-4C9C-8562-8C7F96BC898A}" type="presParOf" srcId="{197EA164-87FB-485F-82FD-95044B741335}" destId="{74A56F45-B40E-4E1F-A787-228F1BD279C8}" srcOrd="1" destOrd="0" presId="urn:microsoft.com/office/officeart/2005/8/layout/hierarchy4"/>
  </dgm:cxnLst>
  <dgm:bg/>
  <dgm:whole/>
</dgm:dataModel>
</file>

<file path=ppt/diagrams/data13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2" csCatId="accent3"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SUSURLUK TİCARET BORSASI YÖNETİM KURULU BAŞKANI SEFER GÖÇER, MECLİS BAŞKANI HÜSEYİN AVCIOĞLU TUNALI, YÖNETİM KURULU VE MECLİS ÜYELERİNE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A6E881F4-A0F8-438B-B271-9D1EF0B282F0}" type="presOf" srcId="{7BC44DD5-A326-4AAB-9D16-6CCE0918F1A3}" destId="{4223641B-DE2D-42C0-87FA-00F911F10CF3}" srcOrd="0" destOrd="0" presId="urn:microsoft.com/office/officeart/2005/8/layout/hierarchy4"/>
    <dgm:cxn modelId="{6A2C0D4A-08E3-4D42-AFC1-8ABDA18D19BF}" type="presOf" srcId="{962BDA7D-CBDC-4C2C-A509-49AF08E4A8C6}" destId="{2FEF5BEE-925C-49B4-B2C2-B308399B729A}" srcOrd="0" destOrd="0" presId="urn:microsoft.com/office/officeart/2005/8/layout/hierarchy4"/>
    <dgm:cxn modelId="{EA4D5B8D-6219-4E5D-B4BA-00B9EEDF5023}" type="presParOf" srcId="{2FEF5BEE-925C-49B4-B2C2-B308399B729A}" destId="{197EA164-87FB-485F-82FD-95044B741335}" srcOrd="0" destOrd="0" presId="urn:microsoft.com/office/officeart/2005/8/layout/hierarchy4"/>
    <dgm:cxn modelId="{2220EF02-C9EF-46EE-878D-761C6085F93D}" type="presParOf" srcId="{197EA164-87FB-485F-82FD-95044B741335}" destId="{4223641B-DE2D-42C0-87FA-00F911F10CF3}" srcOrd="0" destOrd="0" presId="urn:microsoft.com/office/officeart/2005/8/layout/hierarchy4"/>
    <dgm:cxn modelId="{1B7E1214-50AD-4B04-8D4C-51F93827F76D}" type="presParOf" srcId="{197EA164-87FB-485F-82FD-95044B741335}" destId="{74A56F45-B40E-4E1F-A787-228F1BD279C8}" srcOrd="1" destOrd="0" presId="urn:microsoft.com/office/officeart/2005/8/layout/hierarchy4"/>
  </dgm:cxnLst>
  <dgm:bg/>
  <dgm:whole/>
</dgm:dataModel>
</file>

<file path=ppt/diagrams/data13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2" csCatId="accent3"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SUSURLUK TİCARET ODASI YÖNETİM KURULU BAŞKANI İLKER KURT, MECLİS BAŞKANI ERTUĞRUL TÜMER VE YÖNETİM KURULU BAŞKAN YARDIMCISI AHMET CENKER'E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C09213FD-74F9-45C3-9986-6E1019F0AB99}"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18D78385-B193-43BE-AB7F-0AADE6DCFE41}" type="presOf" srcId="{7BC44DD5-A326-4AAB-9D16-6CCE0918F1A3}" destId="{4223641B-DE2D-42C0-87FA-00F911F10CF3}" srcOrd="0" destOrd="0" presId="urn:microsoft.com/office/officeart/2005/8/layout/hierarchy4"/>
    <dgm:cxn modelId="{6BD55603-BE67-4368-B818-5E22AAA1E5F7}" type="presParOf" srcId="{2FEF5BEE-925C-49B4-B2C2-B308399B729A}" destId="{197EA164-87FB-485F-82FD-95044B741335}" srcOrd="0" destOrd="0" presId="urn:microsoft.com/office/officeart/2005/8/layout/hierarchy4"/>
    <dgm:cxn modelId="{AB1B7208-7BD5-4E26-8186-5011C0D788F5}" type="presParOf" srcId="{197EA164-87FB-485F-82FD-95044B741335}" destId="{4223641B-DE2D-42C0-87FA-00F911F10CF3}" srcOrd="0" destOrd="0" presId="urn:microsoft.com/office/officeart/2005/8/layout/hierarchy4"/>
    <dgm:cxn modelId="{073AD092-5E5E-4DD1-9847-FEEC1288AB7A}" type="presParOf" srcId="{197EA164-87FB-485F-82FD-95044B741335}" destId="{74A56F45-B40E-4E1F-A787-228F1BD279C8}" srcOrd="1" destOrd="0" presId="urn:microsoft.com/office/officeart/2005/8/layout/hierarchy4"/>
  </dgm:cxnLst>
  <dgm:bg/>
  <dgm:whole/>
</dgm:dataModel>
</file>

<file path=ppt/diagrams/data132.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5_2" csCatId="accent5" phldr="1"/>
      <dgm:spPr/>
    </dgm:pt>
    <dgm:pt modelId="{9D6A90F1-CB1B-43D4-9CF1-3158594FF957}">
      <dgm:prSet phldrT="[Metin]"/>
      <dgm:spPr/>
      <dgm:t>
        <a:bodyPr/>
        <a:lstStyle/>
        <a:p>
          <a:r>
            <a:rPr lang="tr-TR" b="1" dirty="0" smtClean="0"/>
            <a:t>ARALIK -2022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9031FAEF-21B4-42A7-BC9F-05D8BF26EC7F}" type="presOf" srcId="{9D6A90F1-CB1B-43D4-9CF1-3158594FF957}" destId="{E1FCC63B-B7CE-40DB-A9EF-02B04D800BBD}" srcOrd="0"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11EFA1A4-E770-43F2-9120-265648B512A4}" type="presOf" srcId="{287EC7B4-CC11-4DD9-9BF8-A1A822EC5AB7}" destId="{0FAE3098-3EA3-4726-8D9B-9C35A37DAD9F}" srcOrd="0" destOrd="0" presId="urn:microsoft.com/office/officeart/2005/8/layout/hList7"/>
    <dgm:cxn modelId="{DDF09FC9-5DAF-49E7-8C3F-CCDADE89A8FD}" type="presOf" srcId="{9D6A90F1-CB1B-43D4-9CF1-3158594FF957}" destId="{A1016EF3-4F50-445D-8E0C-F90582E0CA19}" srcOrd="1" destOrd="0" presId="urn:microsoft.com/office/officeart/2005/8/layout/hList7"/>
    <dgm:cxn modelId="{8D20BA08-26C6-44F8-9B50-CE965B7B2036}" type="presParOf" srcId="{0FAE3098-3EA3-4726-8D9B-9C35A37DAD9F}" destId="{63CCB3CD-F8D5-4DD4-8ACD-850F0306117F}" srcOrd="0" destOrd="0" presId="urn:microsoft.com/office/officeart/2005/8/layout/hList7"/>
    <dgm:cxn modelId="{E4AC4AB3-4667-4BF7-85E6-E0D7566663FA}" type="presParOf" srcId="{0FAE3098-3EA3-4726-8D9B-9C35A37DAD9F}" destId="{8C109321-0AAD-4DED-A430-78A8F849C8B7}" srcOrd="1" destOrd="0" presId="urn:microsoft.com/office/officeart/2005/8/layout/hList7"/>
    <dgm:cxn modelId="{08AACDDC-F82D-4AB7-92D0-80DBE5C210F4}" type="presParOf" srcId="{8C109321-0AAD-4DED-A430-78A8F849C8B7}" destId="{E27ABA5E-EBAC-4350-8D93-394888141174}" srcOrd="0" destOrd="0" presId="urn:microsoft.com/office/officeart/2005/8/layout/hList7"/>
    <dgm:cxn modelId="{F34545CB-39A9-4E83-88F5-BD486AB137FD}" type="presParOf" srcId="{E27ABA5E-EBAC-4350-8D93-394888141174}" destId="{E1FCC63B-B7CE-40DB-A9EF-02B04D800BBD}" srcOrd="0" destOrd="0" presId="urn:microsoft.com/office/officeart/2005/8/layout/hList7"/>
    <dgm:cxn modelId="{2C482904-2CFA-4C44-840A-08EB16E5C54B}" type="presParOf" srcId="{E27ABA5E-EBAC-4350-8D93-394888141174}" destId="{A1016EF3-4F50-445D-8E0C-F90582E0CA19}" srcOrd="1" destOrd="0" presId="urn:microsoft.com/office/officeart/2005/8/layout/hList7"/>
    <dgm:cxn modelId="{AF9AF1B7-1335-4C4C-B9D8-1D2E7FBC30C1}" type="presParOf" srcId="{E27ABA5E-EBAC-4350-8D93-394888141174}" destId="{0C9DDE39-FC6D-40D9-B96D-35428E0B19E0}" srcOrd="2" destOrd="0" presId="urn:microsoft.com/office/officeart/2005/8/layout/hList7"/>
    <dgm:cxn modelId="{CA982606-0F82-4F15-A2BD-7A1CD8A3B21E}" type="presParOf" srcId="{E27ABA5E-EBAC-4350-8D93-394888141174}" destId="{9289E308-40FF-4650-8FE6-B5E8C9466962}" srcOrd="3" destOrd="0" presId="urn:microsoft.com/office/officeart/2005/8/layout/hList7"/>
  </dgm:cxnLst>
  <dgm:bg/>
  <dgm:whole/>
</dgm:dataModel>
</file>

<file path=ppt/diagrams/data13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Arial" pitchFamily="34" charset="0"/>
            </a:rPr>
            <a:t>YÖNETİM KURULU BAŞKANIMIZ MURAD BERTAN, AKHİSAR TSO YÖNETİM KURULU BAŞKANI SAMİ KARAOĞLAN'A HAYIRLI OLSUN ZİYARETİ GERÇEKLEŞTİRDİ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13637"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D3578C75-98D4-45C4-8A36-2FB63B4C9FF7}" type="presOf" srcId="{7BC44DD5-A326-4AAB-9D16-6CCE0918F1A3}" destId="{4223641B-DE2D-42C0-87FA-00F911F10CF3}" srcOrd="0" destOrd="0" presId="urn:microsoft.com/office/officeart/2005/8/layout/hierarchy4"/>
    <dgm:cxn modelId="{7C99121D-213C-4ED2-9542-2B46E65FBB4E}" type="presOf" srcId="{962BDA7D-CBDC-4C2C-A509-49AF08E4A8C6}" destId="{2FEF5BEE-925C-49B4-B2C2-B308399B729A}" srcOrd="0" destOrd="0" presId="urn:microsoft.com/office/officeart/2005/8/layout/hierarchy4"/>
    <dgm:cxn modelId="{B207B1C6-6CA1-4369-849B-46AEAB0FFF31}" type="presParOf" srcId="{2FEF5BEE-925C-49B4-B2C2-B308399B729A}" destId="{197EA164-87FB-485F-82FD-95044B741335}" srcOrd="0" destOrd="0" presId="urn:microsoft.com/office/officeart/2005/8/layout/hierarchy4"/>
    <dgm:cxn modelId="{A9AC6C33-5ACC-40AB-9F8C-BE80776EB837}" type="presParOf" srcId="{197EA164-87FB-485F-82FD-95044B741335}" destId="{4223641B-DE2D-42C0-87FA-00F911F10CF3}" srcOrd="0" destOrd="0" presId="urn:microsoft.com/office/officeart/2005/8/layout/hierarchy4"/>
    <dgm:cxn modelId="{2B313C55-0267-40AC-93EF-96D89A412070}" type="presParOf" srcId="{197EA164-87FB-485F-82FD-95044B741335}" destId="{74A56F45-B40E-4E1F-A787-228F1BD279C8}" srcOrd="1" destOrd="0" presId="urn:microsoft.com/office/officeart/2005/8/layout/hierarchy4"/>
  </dgm:cxnLst>
  <dgm:bg/>
  <dgm:whole/>
</dgm:dataModel>
</file>

<file path=ppt/diagrams/data13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İLÇEMİZ MERKEZ VE KÖYLERDEKİ OKULLARDA İHTİYAÇ SAHİBİ ÖĞRENCİLERE DAĞITILMAK ÜZERE ALIMI YAPILAN 800 ÇİFT BOT, KARACABEY İLÇE MİLLİ EĞİTİM MÜDÜRÜ HACI ONGUN VE ŞUBE MÜDÜRÜ ERKAN ÖZTÜRK’E TESLİM EDİLDİ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13637"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7C7EF0E8-74AC-4348-92FA-081B1C73C64F}"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4ADD3F3E-56C2-4619-A1FB-92D275FCDD46}" type="presOf" srcId="{7BC44DD5-A326-4AAB-9D16-6CCE0918F1A3}" destId="{4223641B-DE2D-42C0-87FA-00F911F10CF3}" srcOrd="0" destOrd="0" presId="urn:microsoft.com/office/officeart/2005/8/layout/hierarchy4"/>
    <dgm:cxn modelId="{0C4CDB74-C99A-4152-BE76-2C72B2280201}" type="presParOf" srcId="{2FEF5BEE-925C-49B4-B2C2-B308399B729A}" destId="{197EA164-87FB-485F-82FD-95044B741335}" srcOrd="0" destOrd="0" presId="urn:microsoft.com/office/officeart/2005/8/layout/hierarchy4"/>
    <dgm:cxn modelId="{B63EE177-BB5C-482C-9654-BDB8F0CD5AEE}" type="presParOf" srcId="{197EA164-87FB-485F-82FD-95044B741335}" destId="{4223641B-DE2D-42C0-87FA-00F911F10CF3}" srcOrd="0" destOrd="0" presId="urn:microsoft.com/office/officeart/2005/8/layout/hierarchy4"/>
    <dgm:cxn modelId="{2DB27256-CE0D-49A8-A0E5-DB639EB3A375}" type="presParOf" srcId="{197EA164-87FB-485F-82FD-95044B741335}" destId="{74A56F45-B40E-4E1F-A787-228F1BD279C8}" srcOrd="1" destOrd="0" presId="urn:microsoft.com/office/officeart/2005/8/layout/hierarchy4"/>
  </dgm:cxnLst>
  <dgm:bg/>
  <dgm:whole/>
</dgm:dataModel>
</file>

<file path=ppt/diagrams/data13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İYİ PARTİ KARACABEY İLÇE BAŞKANI FATİH KARABATI VE İLÇE TEŞKİLATI’NA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13637"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120A50C6-8137-49A3-B904-6157D1A77819}"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37C69024-0CCD-47E9-9B66-5C43EE4715A4}" type="presOf" srcId="{962BDA7D-CBDC-4C2C-A509-49AF08E4A8C6}" destId="{2FEF5BEE-925C-49B4-B2C2-B308399B729A}" srcOrd="0" destOrd="0" presId="urn:microsoft.com/office/officeart/2005/8/layout/hierarchy4"/>
    <dgm:cxn modelId="{103A89AD-F644-406D-9808-00BE4F30A903}" type="presParOf" srcId="{2FEF5BEE-925C-49B4-B2C2-B308399B729A}" destId="{197EA164-87FB-485F-82FD-95044B741335}" srcOrd="0" destOrd="0" presId="urn:microsoft.com/office/officeart/2005/8/layout/hierarchy4"/>
    <dgm:cxn modelId="{324A3CAF-40E0-4F89-A73B-1C2587DB9066}" type="presParOf" srcId="{197EA164-87FB-485F-82FD-95044B741335}" destId="{4223641B-DE2D-42C0-87FA-00F911F10CF3}" srcOrd="0" destOrd="0" presId="urn:microsoft.com/office/officeart/2005/8/layout/hierarchy4"/>
    <dgm:cxn modelId="{5230470D-521A-47AA-AE8A-A9E54BB7AB58}" type="presParOf" srcId="{197EA164-87FB-485F-82FD-95044B741335}" destId="{74A56F45-B40E-4E1F-A787-228F1BD279C8}" srcOrd="1" destOrd="0" presId="urn:microsoft.com/office/officeart/2005/8/layout/hierarchy4"/>
  </dgm:cxnLst>
  <dgm:bg/>
  <dgm:whole/>
</dgm:dataModel>
</file>

<file path=ppt/diagrams/data13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BURSA İL VE İLÇE ODA-BORSA ORTAK AKIL TOPLANTISI’NA KATILIM SAĞLADIK</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13637"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29E7E104-80CC-47C3-9A9E-E216F3B593DD}" type="presOf" srcId="{962BDA7D-CBDC-4C2C-A509-49AF08E4A8C6}" destId="{2FEF5BEE-925C-49B4-B2C2-B308399B729A}" srcOrd="0" destOrd="0" presId="urn:microsoft.com/office/officeart/2005/8/layout/hierarchy4"/>
    <dgm:cxn modelId="{27512336-AA0E-4B45-AE78-D19FCF98376F}"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DA106FA5-B637-46B0-B357-8A98365A8C60}" type="presParOf" srcId="{2FEF5BEE-925C-49B4-B2C2-B308399B729A}" destId="{197EA164-87FB-485F-82FD-95044B741335}" srcOrd="0" destOrd="0" presId="urn:microsoft.com/office/officeart/2005/8/layout/hierarchy4"/>
    <dgm:cxn modelId="{F6A0F59D-8CD9-4814-9B0D-886EC98A6C82}" type="presParOf" srcId="{197EA164-87FB-485F-82FD-95044B741335}" destId="{4223641B-DE2D-42C0-87FA-00F911F10CF3}" srcOrd="0" destOrd="0" presId="urn:microsoft.com/office/officeart/2005/8/layout/hierarchy4"/>
    <dgm:cxn modelId="{A12DFA80-1EED-40B1-A3AD-6C06704D25F4}" type="presParOf" srcId="{197EA164-87FB-485F-82FD-95044B741335}" destId="{74A56F45-B40E-4E1F-A787-228F1BD279C8}" srcOrd="1" destOrd="0" presId="urn:microsoft.com/office/officeart/2005/8/layout/hierarchy4"/>
  </dgm:cxnLst>
  <dgm:bg/>
  <dgm:whole/>
</dgm:dataModel>
</file>

<file path=ppt/diagrams/data1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SİYAH İNCİRİ YAYGINLAŞTIRMA PROJESİ FİDAN DAĞITIM TÖRENİ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253D6226-DB7C-42B4-A5EC-97B233432DAA}"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BA647091-0358-4A63-B1FC-42EEBA60DC69}" type="presOf" srcId="{962BDA7D-CBDC-4C2C-A509-49AF08E4A8C6}" destId="{2FEF5BEE-925C-49B4-B2C2-B308399B729A}" srcOrd="0" destOrd="0" presId="urn:microsoft.com/office/officeart/2005/8/layout/hierarchy4"/>
    <dgm:cxn modelId="{BB59B6CF-5660-4E3C-8981-3F7A05D6FC1D}" type="presParOf" srcId="{2FEF5BEE-925C-49B4-B2C2-B308399B729A}" destId="{197EA164-87FB-485F-82FD-95044B741335}" srcOrd="0" destOrd="0" presId="urn:microsoft.com/office/officeart/2005/8/layout/hierarchy4"/>
    <dgm:cxn modelId="{80D202B7-72F4-44C4-AF26-0EAB1D9A3783}" type="presParOf" srcId="{197EA164-87FB-485F-82FD-95044B741335}" destId="{4223641B-DE2D-42C0-87FA-00F911F10CF3}" srcOrd="0" destOrd="0" presId="urn:microsoft.com/office/officeart/2005/8/layout/hierarchy4"/>
    <dgm:cxn modelId="{235DDE48-302E-45C3-B53B-5EE977A6EEB6}" type="presParOf" srcId="{197EA164-87FB-485F-82FD-95044B741335}" destId="{74A56F45-B40E-4E1F-A787-228F1BD279C8}" srcOrd="1" destOrd="0" presId="urn:microsoft.com/office/officeart/2005/8/layout/hierarchy4"/>
  </dgm:cxnLst>
  <dgm:bg/>
  <dgm:whole/>
</dgm:dataModel>
</file>

<file path=ppt/diagrams/data1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KAYMAKAMLIKTA DÜZENLENEN TOPLANTIDA ODA-BORSA CAMİASINDAN KARACABEY’E YENİ OKUL MÜJDESİ VERİLDİ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C77B16F8-487C-49AE-9456-4471EA3E82D3}" type="presOf" srcId="{962BDA7D-CBDC-4C2C-A509-49AF08E4A8C6}" destId="{2FEF5BEE-925C-49B4-B2C2-B308399B729A}" srcOrd="0" destOrd="0" presId="urn:microsoft.com/office/officeart/2005/8/layout/hierarchy4"/>
    <dgm:cxn modelId="{75688430-D32D-4F0C-B302-87F7D5DE4740}" type="presOf" srcId="{7BC44DD5-A326-4AAB-9D16-6CCE0918F1A3}" destId="{4223641B-DE2D-42C0-87FA-00F911F10CF3}" srcOrd="0" destOrd="0" presId="urn:microsoft.com/office/officeart/2005/8/layout/hierarchy4"/>
    <dgm:cxn modelId="{6D8AD581-2D1C-492B-920F-FC472019A823}" type="presParOf" srcId="{2FEF5BEE-925C-49B4-B2C2-B308399B729A}" destId="{197EA164-87FB-485F-82FD-95044B741335}" srcOrd="0" destOrd="0" presId="urn:microsoft.com/office/officeart/2005/8/layout/hierarchy4"/>
    <dgm:cxn modelId="{C9D5B716-A8D9-452F-AE87-2A38FA3CD82D}" type="presParOf" srcId="{197EA164-87FB-485F-82FD-95044B741335}" destId="{4223641B-DE2D-42C0-87FA-00F911F10CF3}" srcOrd="0" destOrd="0" presId="urn:microsoft.com/office/officeart/2005/8/layout/hierarchy4"/>
    <dgm:cxn modelId="{987817B6-C10E-4177-BDC1-73115E6BFE71}" type="presParOf" srcId="{197EA164-87FB-485F-82FD-95044B741335}" destId="{74A56F45-B40E-4E1F-A787-228F1BD279C8}" srcOrd="1" destOrd="0" presId="urn:microsoft.com/office/officeart/2005/8/layout/hierarchy4"/>
  </dgm:cxnLst>
  <dgm:bg/>
  <dgm:whole/>
</dgm:dataModel>
</file>

<file path=ppt/diagrams/data1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BURSA İŞ DÜNYASI BULUŞMASI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A4D8580C-1A97-4DDB-8E83-EDD3FF101FF7}"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FAFDDB2F-2006-4554-836A-E42AE491ADA5}" type="presOf" srcId="{962BDA7D-CBDC-4C2C-A509-49AF08E4A8C6}" destId="{2FEF5BEE-925C-49B4-B2C2-B308399B729A}" srcOrd="0" destOrd="0" presId="urn:microsoft.com/office/officeart/2005/8/layout/hierarchy4"/>
    <dgm:cxn modelId="{F9B899BB-5154-438B-B185-1F2A62B28208}" type="presParOf" srcId="{2FEF5BEE-925C-49B4-B2C2-B308399B729A}" destId="{197EA164-87FB-485F-82FD-95044B741335}" srcOrd="0" destOrd="0" presId="urn:microsoft.com/office/officeart/2005/8/layout/hierarchy4"/>
    <dgm:cxn modelId="{1CB8DFC6-0EC2-4278-8B6D-A080D5C0FBCC}" type="presParOf" srcId="{197EA164-87FB-485F-82FD-95044B741335}" destId="{4223641B-DE2D-42C0-87FA-00F911F10CF3}" srcOrd="0" destOrd="0" presId="urn:microsoft.com/office/officeart/2005/8/layout/hierarchy4"/>
    <dgm:cxn modelId="{D6881872-A57D-4060-B21E-697A7DC90581}" type="presParOf" srcId="{197EA164-87FB-485F-82FD-95044B741335}" destId="{74A56F45-B40E-4E1F-A787-228F1BD279C8}" srcOrd="1" destOrd="0" presId="urn:microsoft.com/office/officeart/2005/8/layout/hierarchy4"/>
  </dgm:cxnLst>
  <dgm:bg/>
  <dgm:whole/>
</dgm:dataModel>
</file>

<file path=ppt/diagrams/data1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RAMAZAN AYINDA YAPILAN ERZAK YARDIMI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1739"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D251CD4D-D5AF-44E8-A20D-D837B3B06C6C}"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F1BD5B25-E539-4F9E-B2A5-DB225481C0CB}" type="presOf" srcId="{7BC44DD5-A326-4AAB-9D16-6CCE0918F1A3}" destId="{4223641B-DE2D-42C0-87FA-00F911F10CF3}" srcOrd="0" destOrd="0" presId="urn:microsoft.com/office/officeart/2005/8/layout/hierarchy4"/>
    <dgm:cxn modelId="{8D17C2E6-A6BB-4BF2-BFED-C28949AE2EE1}" type="presParOf" srcId="{2FEF5BEE-925C-49B4-B2C2-B308399B729A}" destId="{197EA164-87FB-485F-82FD-95044B741335}" srcOrd="0" destOrd="0" presId="urn:microsoft.com/office/officeart/2005/8/layout/hierarchy4"/>
    <dgm:cxn modelId="{FCF0AE56-57E5-467D-B0A1-DBBC598DC441}" type="presParOf" srcId="{197EA164-87FB-485F-82FD-95044B741335}" destId="{4223641B-DE2D-42C0-87FA-00F911F10CF3}" srcOrd="0" destOrd="0" presId="urn:microsoft.com/office/officeart/2005/8/layout/hierarchy4"/>
    <dgm:cxn modelId="{8E742648-6D69-492A-B6F4-F2E39F02FCD0}" type="presParOf" srcId="{197EA164-87FB-485F-82FD-95044B741335}" destId="{74A56F45-B40E-4E1F-A787-228F1BD279C8}" srcOrd="1" destOrd="0" presId="urn:microsoft.com/office/officeart/2005/8/layout/hierarchy4"/>
  </dgm:cxnLst>
  <dgm:bg/>
  <dgm:whole/>
</dgm:dataModel>
</file>

<file path=ppt/diagrams/data1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BORSAMIZCA DÜZENLENEN İFTAR PROGRAMI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2728"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B183507-B84E-4136-93D0-5382E24CE08A}"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BB797ABB-E645-4519-96EF-5C33596F22F3}" type="presOf" srcId="{962BDA7D-CBDC-4C2C-A509-49AF08E4A8C6}" destId="{2FEF5BEE-925C-49B4-B2C2-B308399B729A}" srcOrd="0" destOrd="0" presId="urn:microsoft.com/office/officeart/2005/8/layout/hierarchy4"/>
    <dgm:cxn modelId="{800C2FFC-FE9B-4A79-9FD1-1A1BF8A12B08}" type="presParOf" srcId="{2FEF5BEE-925C-49B4-B2C2-B308399B729A}" destId="{197EA164-87FB-485F-82FD-95044B741335}" srcOrd="0" destOrd="0" presId="urn:microsoft.com/office/officeart/2005/8/layout/hierarchy4"/>
    <dgm:cxn modelId="{222E7DAE-779F-4E02-B00E-0C38832634BE}" type="presParOf" srcId="{197EA164-87FB-485F-82FD-95044B741335}" destId="{4223641B-DE2D-42C0-87FA-00F911F10CF3}" srcOrd="0" destOrd="0" presId="urn:microsoft.com/office/officeart/2005/8/layout/hierarchy4"/>
    <dgm:cxn modelId="{B642B479-37F1-43E1-84C6-F12E090C27E8}" type="presParOf" srcId="{197EA164-87FB-485F-82FD-95044B741335}" destId="{74A56F45-B40E-4E1F-A787-228F1BD279C8}" srcOrd="1" destOrd="0" presId="urn:microsoft.com/office/officeart/2005/8/layout/hierarchy4"/>
  </dgm:cxnLst>
  <dgm:bg/>
  <dgm:whole/>
</dgm:dataModel>
</file>

<file path=ppt/diagrams/data1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BORSAMIZCA DÜZENLENEN İFTAR PROGRAMI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2728"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3A3E10F7-DBF1-443E-AD1C-AE53CD36A603}"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7CA58DAB-063C-4414-BB33-4EBE701F386B}" type="presOf" srcId="{962BDA7D-CBDC-4C2C-A509-49AF08E4A8C6}" destId="{2FEF5BEE-925C-49B4-B2C2-B308399B729A}" srcOrd="0" destOrd="0" presId="urn:microsoft.com/office/officeart/2005/8/layout/hierarchy4"/>
    <dgm:cxn modelId="{4F0C3C44-7D58-41FF-88A6-B14B01DC015B}" type="presParOf" srcId="{2FEF5BEE-925C-49B4-B2C2-B308399B729A}" destId="{197EA164-87FB-485F-82FD-95044B741335}" srcOrd="0" destOrd="0" presId="urn:microsoft.com/office/officeart/2005/8/layout/hierarchy4"/>
    <dgm:cxn modelId="{D3D83AC8-1DBB-4F0A-B3C4-8C1798A2D6E6}" type="presParOf" srcId="{197EA164-87FB-485F-82FD-95044B741335}" destId="{4223641B-DE2D-42C0-87FA-00F911F10CF3}" srcOrd="0" destOrd="0" presId="urn:microsoft.com/office/officeart/2005/8/layout/hierarchy4"/>
    <dgm:cxn modelId="{29860ED7-C7A8-489F-BBBE-D561F617CDE4}" type="presParOf" srcId="{197EA164-87FB-485F-82FD-95044B741335}" destId="{74A56F45-B40E-4E1F-A787-228F1BD279C8}" srcOrd="1" destOrd="0" presId="urn:microsoft.com/office/officeart/2005/8/layout/hierarchy4"/>
  </dgm:cxnLst>
  <dgm:bg/>
  <dgm:whole/>
</dgm:dataModel>
</file>

<file path=ppt/diagrams/data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colorful3" csCatId="colorful"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BURSA KARACABEYLİLER DERNEĞİ BAŞKANI HASAN KAHRAMAN VE DERNEK YÖNETİMİ BORSAMIZI ZİYARET ETTİ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pt>
    <dgm:pt modelId="{4223641B-DE2D-42C0-87FA-00F911F10CF3}" type="pres">
      <dgm:prSet presAssocID="{7BC44DD5-A326-4AAB-9D16-6CCE0918F1A3}" presName="txOne" presStyleLbl="node0" presStyleIdx="0" presStyleCnt="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pt>
  </dgm:ptLst>
  <dgm:cxnLst>
    <dgm:cxn modelId="{970F96F5-BE1D-46A4-8FDF-CCCD7E45C648}" srcId="{962BDA7D-CBDC-4C2C-A509-49AF08E4A8C6}" destId="{7BC44DD5-A326-4AAB-9D16-6CCE0918F1A3}" srcOrd="0" destOrd="0" parTransId="{920ADE32-612A-4659-83DE-04D52213CBE3}" sibTransId="{8B85E26C-F983-4F25-AA09-17E3961F2619}"/>
    <dgm:cxn modelId="{05E0A410-5810-4CF7-B4C0-CF10D3857693}" type="presOf" srcId="{962BDA7D-CBDC-4C2C-A509-49AF08E4A8C6}" destId="{2FEF5BEE-925C-49B4-B2C2-B308399B729A}" srcOrd="0" destOrd="0" presId="urn:microsoft.com/office/officeart/2005/8/layout/hierarchy4"/>
    <dgm:cxn modelId="{6196DB23-FEC0-48E7-80F2-C9F4C75DFA8D}" type="presOf" srcId="{7BC44DD5-A326-4AAB-9D16-6CCE0918F1A3}" destId="{4223641B-DE2D-42C0-87FA-00F911F10CF3}" srcOrd="0" destOrd="0" presId="urn:microsoft.com/office/officeart/2005/8/layout/hierarchy4"/>
    <dgm:cxn modelId="{D8B5D0E3-EAC0-42AD-B49F-F450F51B3190}" type="presParOf" srcId="{2FEF5BEE-925C-49B4-B2C2-B308399B729A}" destId="{197EA164-87FB-485F-82FD-95044B741335}" srcOrd="0" destOrd="0" presId="urn:microsoft.com/office/officeart/2005/8/layout/hierarchy4"/>
    <dgm:cxn modelId="{FE8D1663-95D7-44C7-BE18-3D52D740FDF6}" type="presParOf" srcId="{197EA164-87FB-485F-82FD-95044B741335}" destId="{4223641B-DE2D-42C0-87FA-00F911F10CF3}" srcOrd="0" destOrd="0" presId="urn:microsoft.com/office/officeart/2005/8/layout/hierarchy4"/>
    <dgm:cxn modelId="{DE6AAD8D-E91F-472C-80E1-C8BBE7CC8F28}" type="presParOf" srcId="{197EA164-87FB-485F-82FD-95044B741335}" destId="{74A56F45-B40E-4E1F-A787-228F1BD279C8}" srcOrd="1" destOrd="0" presId="urn:microsoft.com/office/officeart/2005/8/layout/hierarchy4"/>
  </dgm:cxnLst>
  <dgm:bg/>
  <dgm:whole/>
</dgm:dataModel>
</file>

<file path=ppt/diagrams/data2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BTSO TARAFINDAN DÜZENLENEN 21.ORTAK AKIL TOPLANTISI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2728"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0B93BD46-59E0-4357-81A4-5892F1D6D60B}" type="presOf" srcId="{962BDA7D-CBDC-4C2C-A509-49AF08E4A8C6}" destId="{2FEF5BEE-925C-49B4-B2C2-B308399B729A}" srcOrd="0" destOrd="0" presId="urn:microsoft.com/office/officeart/2005/8/layout/hierarchy4"/>
    <dgm:cxn modelId="{D58B7F47-DBD7-4560-AA7F-45AD5F876F15}" type="presOf" srcId="{7BC44DD5-A326-4AAB-9D16-6CCE0918F1A3}" destId="{4223641B-DE2D-42C0-87FA-00F911F10CF3}" srcOrd="0" destOrd="0" presId="urn:microsoft.com/office/officeart/2005/8/layout/hierarchy4"/>
    <dgm:cxn modelId="{0F054EBF-78B4-49DA-8550-D42931ED4E5D}" type="presParOf" srcId="{2FEF5BEE-925C-49B4-B2C2-B308399B729A}" destId="{197EA164-87FB-485F-82FD-95044B741335}" srcOrd="0" destOrd="0" presId="urn:microsoft.com/office/officeart/2005/8/layout/hierarchy4"/>
    <dgm:cxn modelId="{255BA331-FAD4-4F1F-86AF-804BFA13D32B}" type="presParOf" srcId="{197EA164-87FB-485F-82FD-95044B741335}" destId="{4223641B-DE2D-42C0-87FA-00F911F10CF3}" srcOrd="0" destOrd="0" presId="urn:microsoft.com/office/officeart/2005/8/layout/hierarchy4"/>
    <dgm:cxn modelId="{0F3451D4-68DC-41BA-BAE3-1C7F64659F3C}" type="presParOf" srcId="{197EA164-87FB-485F-82FD-95044B741335}" destId="{74A56F45-B40E-4E1F-A787-228F1BD279C8}" srcOrd="1" destOrd="0" presId="urn:microsoft.com/office/officeart/2005/8/layout/hierarchy4"/>
  </dgm:cxnLst>
  <dgm:bg/>
  <dgm:whole/>
</dgm:dataModel>
</file>

<file path=ppt/diagrams/data2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MARMARA BÖLGESİ ODA BORSALARI STRATEJİK PLAN ÇALIŞTAYI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2728"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4B72FDB9-2B0E-4369-AA48-451C69070C97}"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C952B96E-9543-4D6D-A64F-79D9680049B8}" type="presOf" srcId="{962BDA7D-CBDC-4C2C-A509-49AF08E4A8C6}" destId="{2FEF5BEE-925C-49B4-B2C2-B308399B729A}" srcOrd="0" destOrd="0" presId="urn:microsoft.com/office/officeart/2005/8/layout/hierarchy4"/>
    <dgm:cxn modelId="{AD4EC4E2-DCB6-450D-A66B-E21B492C851B}" type="presParOf" srcId="{2FEF5BEE-925C-49B4-B2C2-B308399B729A}" destId="{197EA164-87FB-485F-82FD-95044B741335}" srcOrd="0" destOrd="0" presId="urn:microsoft.com/office/officeart/2005/8/layout/hierarchy4"/>
    <dgm:cxn modelId="{4764B08B-937D-4F9A-8254-9D584863EB01}" type="presParOf" srcId="{197EA164-87FB-485F-82FD-95044B741335}" destId="{4223641B-DE2D-42C0-87FA-00F911F10CF3}" srcOrd="0" destOrd="0" presId="urn:microsoft.com/office/officeart/2005/8/layout/hierarchy4"/>
    <dgm:cxn modelId="{61CA3CD0-12AD-4238-BFF1-1B9C8EDEBB70}" type="presParOf" srcId="{197EA164-87FB-485F-82FD-95044B741335}" destId="{74A56F45-B40E-4E1F-A787-228F1BD279C8}" srcOrd="1" destOrd="0" presId="urn:microsoft.com/office/officeart/2005/8/layout/hierarchy4"/>
  </dgm:cxnLst>
  <dgm:bg/>
  <dgm:whole/>
</dgm:dataModel>
</file>

<file path=ppt/diagrams/data2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MECLİS İFTAR YEMEĞİMİZ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5002"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4EABCAD6-D8B4-463E-A4BF-986A96667706}"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71382A50-00CF-4EF7-BCDE-54B5A0B7A872}" type="presOf" srcId="{7BC44DD5-A326-4AAB-9D16-6CCE0918F1A3}" destId="{4223641B-DE2D-42C0-87FA-00F911F10CF3}" srcOrd="0" destOrd="0" presId="urn:microsoft.com/office/officeart/2005/8/layout/hierarchy4"/>
    <dgm:cxn modelId="{2CD3D6A4-EFE3-4413-ADB8-C65C0197FA5E}" type="presParOf" srcId="{2FEF5BEE-925C-49B4-B2C2-B308399B729A}" destId="{197EA164-87FB-485F-82FD-95044B741335}" srcOrd="0" destOrd="0" presId="urn:microsoft.com/office/officeart/2005/8/layout/hierarchy4"/>
    <dgm:cxn modelId="{6B1251B2-7C44-497A-AB8E-5DD90D999432}" type="presParOf" srcId="{197EA164-87FB-485F-82FD-95044B741335}" destId="{4223641B-DE2D-42C0-87FA-00F911F10CF3}" srcOrd="0" destOrd="0" presId="urn:microsoft.com/office/officeart/2005/8/layout/hierarchy4"/>
    <dgm:cxn modelId="{5AEDA852-4669-4053-A231-438E5B6127AD}" type="presParOf" srcId="{197EA164-87FB-485F-82FD-95044B741335}" destId="{74A56F45-B40E-4E1F-A787-228F1BD279C8}" srcOrd="1" destOrd="0" presId="urn:microsoft.com/office/officeart/2005/8/layout/hierarchy4"/>
  </dgm:cxnLst>
  <dgm:bg/>
  <dgm:whole/>
</dgm:dataModel>
</file>

<file path=ppt/diagrams/data23.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1_1" csCatId="accent1" phldr="1"/>
      <dgm:spPr/>
    </dgm:pt>
    <dgm:pt modelId="{9D6A90F1-CB1B-43D4-9CF1-3158594FF957}">
      <dgm:prSet phldrT="[Metin]"/>
      <dgm:spPr/>
      <dgm:t>
        <a:bodyPr/>
        <a:lstStyle/>
        <a:p>
          <a:r>
            <a:rPr lang="tr-TR" b="1" dirty="0" smtClean="0"/>
            <a:t>MAYIS-2022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45E89D45-F2CA-430C-9017-0BEC68D599CD}" type="presOf" srcId="{287EC7B4-CC11-4DD9-9BF8-A1A822EC5AB7}" destId="{0FAE3098-3EA3-4726-8D9B-9C35A37DAD9F}" srcOrd="0" destOrd="0" presId="urn:microsoft.com/office/officeart/2005/8/layout/hList7"/>
    <dgm:cxn modelId="{C97886B6-77B8-4E7D-AB28-6B073A62A96A}" type="presOf" srcId="{9D6A90F1-CB1B-43D4-9CF1-3158594FF957}" destId="{E1FCC63B-B7CE-40DB-A9EF-02B04D800BBD}" srcOrd="0" destOrd="0" presId="urn:microsoft.com/office/officeart/2005/8/layout/hList7"/>
    <dgm:cxn modelId="{E1AF8520-DBC9-4EB3-A013-D2BC30270337}" type="presOf" srcId="{9D6A90F1-CB1B-43D4-9CF1-3158594FF957}" destId="{A1016EF3-4F50-445D-8E0C-F90582E0CA19}" srcOrd="1"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0CF815F4-0988-4AB6-9442-B355F19F1DFA}" type="presParOf" srcId="{0FAE3098-3EA3-4726-8D9B-9C35A37DAD9F}" destId="{63CCB3CD-F8D5-4DD4-8ACD-850F0306117F}" srcOrd="0" destOrd="0" presId="urn:microsoft.com/office/officeart/2005/8/layout/hList7"/>
    <dgm:cxn modelId="{4AB9C921-45F5-4D85-B05B-D75F9F85D147}" type="presParOf" srcId="{0FAE3098-3EA3-4726-8D9B-9C35A37DAD9F}" destId="{8C109321-0AAD-4DED-A430-78A8F849C8B7}" srcOrd="1" destOrd="0" presId="urn:microsoft.com/office/officeart/2005/8/layout/hList7"/>
    <dgm:cxn modelId="{637CB4FA-FBC8-4301-BB14-67280A29E3D3}" type="presParOf" srcId="{8C109321-0AAD-4DED-A430-78A8F849C8B7}" destId="{E27ABA5E-EBAC-4350-8D93-394888141174}" srcOrd="0" destOrd="0" presId="urn:microsoft.com/office/officeart/2005/8/layout/hList7"/>
    <dgm:cxn modelId="{9E67A0DF-F4DC-43DC-B5A5-1B1C6E254EA5}" type="presParOf" srcId="{E27ABA5E-EBAC-4350-8D93-394888141174}" destId="{E1FCC63B-B7CE-40DB-A9EF-02B04D800BBD}" srcOrd="0" destOrd="0" presId="urn:microsoft.com/office/officeart/2005/8/layout/hList7"/>
    <dgm:cxn modelId="{81E2C783-1821-461D-A3CE-E30430CFBD1F}" type="presParOf" srcId="{E27ABA5E-EBAC-4350-8D93-394888141174}" destId="{A1016EF3-4F50-445D-8E0C-F90582E0CA19}" srcOrd="1" destOrd="0" presId="urn:microsoft.com/office/officeart/2005/8/layout/hList7"/>
    <dgm:cxn modelId="{EAB10604-025D-4B1D-834D-6C136AB93D7D}" type="presParOf" srcId="{E27ABA5E-EBAC-4350-8D93-394888141174}" destId="{0C9DDE39-FC6D-40D9-B96D-35428E0B19E0}" srcOrd="2" destOrd="0" presId="urn:microsoft.com/office/officeart/2005/8/layout/hList7"/>
    <dgm:cxn modelId="{253C94E1-F705-47F2-BCFE-820ECFA65603}" type="presParOf" srcId="{E27ABA5E-EBAC-4350-8D93-394888141174}" destId="{9289E308-40FF-4650-8FE6-B5E8C9466962}" srcOrd="3" destOrd="0" presId="urn:microsoft.com/office/officeart/2005/8/layout/hList7"/>
  </dgm:cxnLst>
  <dgm:bg/>
  <dgm:whole/>
</dgm:dataModel>
</file>

<file path=ppt/diagrams/data2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1" csCatId="accent2" phldr="1"/>
      <dgm:spPr/>
      <dgm:t>
        <a:bodyPr/>
        <a:lstStyle/>
        <a:p>
          <a:endParaRPr lang="tr-TR"/>
        </a:p>
      </dgm:t>
    </dgm:pt>
    <dgm:pt modelId="{7BC44DD5-A326-4AAB-9D16-6CCE0918F1A3}">
      <dgm:prSet phldrT="[Metin]"/>
      <dgm:spPr/>
      <dgm:t>
        <a:bodyPr/>
        <a:lstStyle/>
        <a:p>
          <a:r>
            <a:rPr lang="tr-TR" b="0" cap="none" spc="0" smtClean="0">
              <a:ln w="18415" cmpd="sng">
                <a:prstDash val="solid"/>
              </a:ln>
              <a:effectLst>
                <a:outerShdw blurRad="63500" dir="3600000" algn="tl" rotWithShape="0">
                  <a:srgbClr val="000000">
                    <a:alpha val="70000"/>
                  </a:srgbClr>
                </a:outerShdw>
              </a:effectLst>
            </a:rPr>
            <a:t>TOBB 78.GENEL KURULU</a:t>
          </a:r>
          <a:endParaRPr lang="tr-TR" b="0" cap="none" spc="0" dirty="0">
            <a:ln w="18415" cmpd="sng">
              <a:prstDash val="solid"/>
            </a:ln>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5002"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D80A9DC-EC4F-468A-B991-BFB78A62A8E4}"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5B1C145C-D6A2-4760-82C4-8450D988B329}" type="presOf" srcId="{7BC44DD5-A326-4AAB-9D16-6CCE0918F1A3}" destId="{4223641B-DE2D-42C0-87FA-00F911F10CF3}" srcOrd="0" destOrd="0" presId="urn:microsoft.com/office/officeart/2005/8/layout/hierarchy4"/>
    <dgm:cxn modelId="{2A186559-1457-4092-A46C-8BBDEEB75D9E}" type="presParOf" srcId="{2FEF5BEE-925C-49B4-B2C2-B308399B729A}" destId="{197EA164-87FB-485F-82FD-95044B741335}" srcOrd="0" destOrd="0" presId="urn:microsoft.com/office/officeart/2005/8/layout/hierarchy4"/>
    <dgm:cxn modelId="{BDE52F99-BEB8-4F53-8ABB-45C809822E0B}" type="presParOf" srcId="{197EA164-87FB-485F-82FD-95044B741335}" destId="{4223641B-DE2D-42C0-87FA-00F911F10CF3}" srcOrd="0" destOrd="0" presId="urn:microsoft.com/office/officeart/2005/8/layout/hierarchy4"/>
    <dgm:cxn modelId="{711F9693-0DA4-40C7-A0B3-B8A2C285DD23}" type="presParOf" srcId="{197EA164-87FB-485F-82FD-95044B741335}" destId="{74A56F45-B40E-4E1F-A787-228F1BD279C8}" srcOrd="1" destOrd="0" presId="urn:microsoft.com/office/officeart/2005/8/layout/hierarchy4"/>
  </dgm:cxnLst>
  <dgm:bg/>
  <dgm:whole/>
</dgm:dataModel>
</file>

<file path=ppt/diagrams/data2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3_1" csCatId="accent3" phldr="1"/>
      <dgm:spPr/>
      <dgm:t>
        <a:bodyPr/>
        <a:lstStyle/>
        <a:p>
          <a:endParaRPr lang="tr-TR"/>
        </a:p>
      </dgm:t>
    </dgm:pt>
    <dgm:pt modelId="{7BC44DD5-A326-4AAB-9D16-6CCE0918F1A3}">
      <dgm:prSet phldrT="[Metin]"/>
      <dgm:spPr/>
      <dgm:t>
        <a:bodyPr/>
        <a:lstStyle/>
        <a:p>
          <a:r>
            <a:rPr lang="tr-TR" b="1" dirty="0" smtClean="0"/>
            <a:t>BESOB YÖNETİM KURULU ÜYELİĞİNE SEÇİLEN KARACABEY BERBERLER VE KUAFÖRLER ESNAF ODASI BAŞKANI İLHAMİ KÖSEM’E HAYIRLI OLSUN ZİYARETİ</a:t>
          </a:r>
          <a:endParaRPr lang="tr-TR" b="1" cap="none" spc="0" dirty="0">
            <a:ln w="18415" cmpd="sng">
              <a:prstDash val="solid"/>
            </a:ln>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5002"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A7F020AB-791A-44E2-87BF-14FBCB00FBDF}"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905B34FE-6BD2-4068-9E38-B3965BCE3AD1}" type="presOf" srcId="{7BC44DD5-A326-4AAB-9D16-6CCE0918F1A3}" destId="{4223641B-DE2D-42C0-87FA-00F911F10CF3}" srcOrd="0" destOrd="0" presId="urn:microsoft.com/office/officeart/2005/8/layout/hierarchy4"/>
    <dgm:cxn modelId="{8EBD903C-1E69-4955-B8F5-639D2409EE16}" type="presParOf" srcId="{2FEF5BEE-925C-49B4-B2C2-B308399B729A}" destId="{197EA164-87FB-485F-82FD-95044B741335}" srcOrd="0" destOrd="0" presId="urn:microsoft.com/office/officeart/2005/8/layout/hierarchy4"/>
    <dgm:cxn modelId="{354DD5D7-6D68-4200-85F7-38CD62CD16A6}" type="presParOf" srcId="{197EA164-87FB-485F-82FD-95044B741335}" destId="{4223641B-DE2D-42C0-87FA-00F911F10CF3}" srcOrd="0" destOrd="0" presId="urn:microsoft.com/office/officeart/2005/8/layout/hierarchy4"/>
    <dgm:cxn modelId="{D2311C8D-6785-4F54-B99B-716630DAE047}" type="presParOf" srcId="{197EA164-87FB-485F-82FD-95044B741335}" destId="{74A56F45-B40E-4E1F-A787-228F1BD279C8}" srcOrd="1" destOrd="0" presId="urn:microsoft.com/office/officeart/2005/8/layout/hierarchy4"/>
  </dgm:cxnLst>
  <dgm:bg/>
  <dgm:whole/>
</dgm:dataModel>
</file>

<file path=ppt/diagrams/data26.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4_5" csCatId="accent4" phldr="1"/>
      <dgm:spPr/>
    </dgm:pt>
    <dgm:pt modelId="{9D6A90F1-CB1B-43D4-9CF1-3158594FF957}">
      <dgm:prSet phldrT="[Metin]"/>
      <dgm:spPr/>
      <dgm:t>
        <a:bodyPr/>
        <a:lstStyle/>
        <a:p>
          <a:r>
            <a:rPr lang="tr-TR" b="1" dirty="0" smtClean="0"/>
            <a:t>HAZİRAN-2022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14C5B010-48CC-49C8-BF02-5482BCE5422B}" type="presOf" srcId="{287EC7B4-CC11-4DD9-9BF8-A1A822EC5AB7}" destId="{0FAE3098-3EA3-4726-8D9B-9C35A37DAD9F}" srcOrd="0" destOrd="0" presId="urn:microsoft.com/office/officeart/2005/8/layout/hList7"/>
    <dgm:cxn modelId="{C26B8D7D-FB22-4B01-AFF4-77C2EF92C47B}" type="presOf" srcId="{9D6A90F1-CB1B-43D4-9CF1-3158594FF957}" destId="{E1FCC63B-B7CE-40DB-A9EF-02B04D800BBD}" srcOrd="0"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A70BF420-07EF-49D1-AE92-AC402F17F51B}" type="presOf" srcId="{9D6A90F1-CB1B-43D4-9CF1-3158594FF957}" destId="{A1016EF3-4F50-445D-8E0C-F90582E0CA19}" srcOrd="1" destOrd="0" presId="urn:microsoft.com/office/officeart/2005/8/layout/hList7"/>
    <dgm:cxn modelId="{5D7D6FB4-7905-4D85-9072-DCC04F988390}" type="presParOf" srcId="{0FAE3098-3EA3-4726-8D9B-9C35A37DAD9F}" destId="{63CCB3CD-F8D5-4DD4-8ACD-850F0306117F}" srcOrd="0" destOrd="0" presId="urn:microsoft.com/office/officeart/2005/8/layout/hList7"/>
    <dgm:cxn modelId="{A4FB3B70-38FA-4047-B6C5-A320A6967F4D}" type="presParOf" srcId="{0FAE3098-3EA3-4726-8D9B-9C35A37DAD9F}" destId="{8C109321-0AAD-4DED-A430-78A8F849C8B7}" srcOrd="1" destOrd="0" presId="urn:microsoft.com/office/officeart/2005/8/layout/hList7"/>
    <dgm:cxn modelId="{30AF8B35-3482-486C-9D6A-CD45B2C35545}" type="presParOf" srcId="{8C109321-0AAD-4DED-A430-78A8F849C8B7}" destId="{E27ABA5E-EBAC-4350-8D93-394888141174}" srcOrd="0" destOrd="0" presId="urn:microsoft.com/office/officeart/2005/8/layout/hList7"/>
    <dgm:cxn modelId="{72AD5F06-77BD-4D9B-906E-D6C1578F512E}" type="presParOf" srcId="{E27ABA5E-EBAC-4350-8D93-394888141174}" destId="{E1FCC63B-B7CE-40DB-A9EF-02B04D800BBD}" srcOrd="0" destOrd="0" presId="urn:microsoft.com/office/officeart/2005/8/layout/hList7"/>
    <dgm:cxn modelId="{3BF52328-5D46-4172-BB9F-6B42E92829C4}" type="presParOf" srcId="{E27ABA5E-EBAC-4350-8D93-394888141174}" destId="{A1016EF3-4F50-445D-8E0C-F90582E0CA19}" srcOrd="1" destOrd="0" presId="urn:microsoft.com/office/officeart/2005/8/layout/hList7"/>
    <dgm:cxn modelId="{CEF0FC4A-448C-451B-92E3-D077BA48EA84}" type="presParOf" srcId="{E27ABA5E-EBAC-4350-8D93-394888141174}" destId="{0C9DDE39-FC6D-40D9-B96D-35428E0B19E0}" srcOrd="2" destOrd="0" presId="urn:microsoft.com/office/officeart/2005/8/layout/hList7"/>
    <dgm:cxn modelId="{BC1B13AD-8193-4317-8A4D-EA54B869F2E8}" type="presParOf" srcId="{E27ABA5E-EBAC-4350-8D93-394888141174}" destId="{9289E308-40FF-4650-8FE6-B5E8C9466962}" srcOrd="3" destOrd="0" presId="urn:microsoft.com/office/officeart/2005/8/layout/hList7"/>
  </dgm:cxnLst>
  <dgm:bg/>
  <dgm:whole/>
</dgm:dataModel>
</file>

<file path=ppt/diagrams/data2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4_2" csCatId="accent4"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BURSA BÜYÜKŞEHİR BELEDİYE BAŞKANI ALİNUR AKTAŞ’A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5002"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CC843EB8-6282-4CF8-9A24-9A131EA65398}" type="presOf" srcId="{7BC44DD5-A326-4AAB-9D16-6CCE0918F1A3}" destId="{4223641B-DE2D-42C0-87FA-00F911F10CF3}" srcOrd="0" destOrd="0" presId="urn:microsoft.com/office/officeart/2005/8/layout/hierarchy4"/>
    <dgm:cxn modelId="{8D3F1772-DD76-4958-A99B-C44F79881BEE}" type="presOf" srcId="{962BDA7D-CBDC-4C2C-A509-49AF08E4A8C6}" destId="{2FEF5BEE-925C-49B4-B2C2-B308399B729A}" srcOrd="0" destOrd="0" presId="urn:microsoft.com/office/officeart/2005/8/layout/hierarchy4"/>
    <dgm:cxn modelId="{3213A9E6-9491-4788-AB4A-10EDF269EEF0}" type="presParOf" srcId="{2FEF5BEE-925C-49B4-B2C2-B308399B729A}" destId="{197EA164-87FB-485F-82FD-95044B741335}" srcOrd="0" destOrd="0" presId="urn:microsoft.com/office/officeart/2005/8/layout/hierarchy4"/>
    <dgm:cxn modelId="{4E39D014-8408-41D3-8857-696FC72F91D1}" type="presParOf" srcId="{197EA164-87FB-485F-82FD-95044B741335}" destId="{4223641B-DE2D-42C0-87FA-00F911F10CF3}" srcOrd="0" destOrd="0" presId="urn:microsoft.com/office/officeart/2005/8/layout/hierarchy4"/>
    <dgm:cxn modelId="{D433D181-6826-460A-AAFD-243C87D13956}" type="presParOf" srcId="{197EA164-87FB-485F-82FD-95044B741335}" destId="{74A56F45-B40E-4E1F-A787-228F1BD279C8}" srcOrd="1" destOrd="0" presId="urn:microsoft.com/office/officeart/2005/8/layout/hierarchy4"/>
  </dgm:cxnLst>
  <dgm:bg/>
  <dgm:whole/>
</dgm:dataModel>
</file>

<file path=ppt/diagrams/data2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4_2" csCatId="accent4"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AK PARTİ KARACABEY İLÇE GENÇLİK KOLLARI'NDAN ZİYARET</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25002"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0FD6C009-58D9-4F9C-A6F1-E70749737939}"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BEE1BEE6-CF5C-4848-86CC-E0C06550E8C1}" type="presOf" srcId="{7BC44DD5-A326-4AAB-9D16-6CCE0918F1A3}" destId="{4223641B-DE2D-42C0-87FA-00F911F10CF3}" srcOrd="0" destOrd="0" presId="urn:microsoft.com/office/officeart/2005/8/layout/hierarchy4"/>
    <dgm:cxn modelId="{CB8A475E-45EC-4F30-8F63-2175ACB875A7}" type="presParOf" srcId="{2FEF5BEE-925C-49B4-B2C2-B308399B729A}" destId="{197EA164-87FB-485F-82FD-95044B741335}" srcOrd="0" destOrd="0" presId="urn:microsoft.com/office/officeart/2005/8/layout/hierarchy4"/>
    <dgm:cxn modelId="{AAD21D3E-1379-49B5-B74C-49F76FCAEC35}" type="presParOf" srcId="{197EA164-87FB-485F-82FD-95044B741335}" destId="{4223641B-DE2D-42C0-87FA-00F911F10CF3}" srcOrd="0" destOrd="0" presId="urn:microsoft.com/office/officeart/2005/8/layout/hierarchy4"/>
    <dgm:cxn modelId="{7CC985AE-A078-4481-BEB2-1F39C9528423}" type="presParOf" srcId="{197EA164-87FB-485F-82FD-95044B741335}" destId="{74A56F45-B40E-4E1F-A787-228F1BD279C8}" srcOrd="1" destOrd="0" presId="urn:microsoft.com/office/officeart/2005/8/layout/hierarchy4"/>
  </dgm:cxnLst>
  <dgm:bg/>
  <dgm:whole/>
</dgm:dataModel>
</file>

<file path=ppt/diagrams/data29.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5_5" csCatId="accent5" phldr="1"/>
      <dgm:spPr/>
    </dgm:pt>
    <dgm:pt modelId="{9D6A90F1-CB1B-43D4-9CF1-3158594FF957}">
      <dgm:prSet phldrT="[Metin]"/>
      <dgm:spPr/>
      <dgm:t>
        <a:bodyPr/>
        <a:lstStyle/>
        <a:p>
          <a:r>
            <a:rPr lang="tr-TR" b="1" dirty="0" smtClean="0"/>
            <a:t>TEMMUZ-2022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63A37C45-9432-43AF-AFF1-378B0780E0D3}" type="presOf" srcId="{287EC7B4-CC11-4DD9-9BF8-A1A822EC5AB7}" destId="{0FAE3098-3EA3-4726-8D9B-9C35A37DAD9F}" srcOrd="0" destOrd="0" presId="urn:microsoft.com/office/officeart/2005/8/layout/hList7"/>
    <dgm:cxn modelId="{F05BD4BF-FE7D-473B-BFD0-9FCAE7AB2116}" type="presOf" srcId="{9D6A90F1-CB1B-43D4-9CF1-3158594FF957}" destId="{A1016EF3-4F50-445D-8E0C-F90582E0CA19}" srcOrd="1"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FE775D88-6C7C-487A-92F0-41D546F5E192}" type="presOf" srcId="{9D6A90F1-CB1B-43D4-9CF1-3158594FF957}" destId="{E1FCC63B-B7CE-40DB-A9EF-02B04D800BBD}" srcOrd="0" destOrd="0" presId="urn:microsoft.com/office/officeart/2005/8/layout/hList7"/>
    <dgm:cxn modelId="{1C37F730-AB46-4448-8077-910D9CDC638B}" type="presParOf" srcId="{0FAE3098-3EA3-4726-8D9B-9C35A37DAD9F}" destId="{63CCB3CD-F8D5-4DD4-8ACD-850F0306117F}" srcOrd="0" destOrd="0" presId="urn:microsoft.com/office/officeart/2005/8/layout/hList7"/>
    <dgm:cxn modelId="{C1F29E80-01D9-4527-8427-AAA27BE5284E}" type="presParOf" srcId="{0FAE3098-3EA3-4726-8D9B-9C35A37DAD9F}" destId="{8C109321-0AAD-4DED-A430-78A8F849C8B7}" srcOrd="1" destOrd="0" presId="urn:microsoft.com/office/officeart/2005/8/layout/hList7"/>
    <dgm:cxn modelId="{9831BD94-9C27-4D34-8178-0D476965E7A5}" type="presParOf" srcId="{8C109321-0AAD-4DED-A430-78A8F849C8B7}" destId="{E27ABA5E-EBAC-4350-8D93-394888141174}" srcOrd="0" destOrd="0" presId="urn:microsoft.com/office/officeart/2005/8/layout/hList7"/>
    <dgm:cxn modelId="{15085230-7364-479E-9CF3-954ED209B6FA}" type="presParOf" srcId="{E27ABA5E-EBAC-4350-8D93-394888141174}" destId="{E1FCC63B-B7CE-40DB-A9EF-02B04D800BBD}" srcOrd="0" destOrd="0" presId="urn:microsoft.com/office/officeart/2005/8/layout/hList7"/>
    <dgm:cxn modelId="{180E085F-75E2-46DC-924D-97DB5F79F687}" type="presParOf" srcId="{E27ABA5E-EBAC-4350-8D93-394888141174}" destId="{A1016EF3-4F50-445D-8E0C-F90582E0CA19}" srcOrd="1" destOrd="0" presId="urn:microsoft.com/office/officeart/2005/8/layout/hList7"/>
    <dgm:cxn modelId="{BD9B301C-8EDB-4D03-8CEE-D5C4EEDDE8DD}" type="presParOf" srcId="{E27ABA5E-EBAC-4350-8D93-394888141174}" destId="{0C9DDE39-FC6D-40D9-B96D-35428E0B19E0}" srcOrd="2" destOrd="0" presId="urn:microsoft.com/office/officeart/2005/8/layout/hList7"/>
    <dgm:cxn modelId="{8A021022-0900-45A0-8F4C-843454530E19}" type="presParOf" srcId="{E27ABA5E-EBAC-4350-8D93-394888141174}" destId="{9289E308-40FF-4650-8FE6-B5E8C9466962}" srcOrd="3" destOrd="0" presId="urn:microsoft.com/office/officeart/2005/8/layout/hList7"/>
  </dgm:cxnLst>
  <dgm:bg/>
  <dgm:whole/>
</dgm:dataModel>
</file>

<file path=ppt/diagrams/data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colorful3" csCatId="colorful"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BURSA TİCARET BORSASI’NIN YENİ HİZMET BİNASI’NA HAYIRLI OLSUN ZİYARETİMİZ</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pt>
    <dgm:pt modelId="{4223641B-DE2D-42C0-87FA-00F911F10CF3}" type="pres">
      <dgm:prSet presAssocID="{7BC44DD5-A326-4AAB-9D16-6CCE0918F1A3}" presName="txOne" presStyleLbl="node0" presStyleIdx="0" presStyleCnt="1" custLinFactY="47827"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pt>
  </dgm:ptLst>
  <dgm:cxnLst>
    <dgm:cxn modelId="{884ED78B-4AFE-4521-A807-17E0F48F5523}"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04A823E-78AF-46F2-812D-2053E1E470F9}" type="presOf" srcId="{962BDA7D-CBDC-4C2C-A509-49AF08E4A8C6}" destId="{2FEF5BEE-925C-49B4-B2C2-B308399B729A}" srcOrd="0" destOrd="0" presId="urn:microsoft.com/office/officeart/2005/8/layout/hierarchy4"/>
    <dgm:cxn modelId="{FF143626-1553-4152-8B10-378957BAF9DD}" type="presParOf" srcId="{2FEF5BEE-925C-49B4-B2C2-B308399B729A}" destId="{197EA164-87FB-485F-82FD-95044B741335}" srcOrd="0" destOrd="0" presId="urn:microsoft.com/office/officeart/2005/8/layout/hierarchy4"/>
    <dgm:cxn modelId="{E3AA1759-35F7-43B1-B7FF-6A85A22F6C03}" type="presParOf" srcId="{197EA164-87FB-485F-82FD-95044B741335}" destId="{4223641B-DE2D-42C0-87FA-00F911F10CF3}" srcOrd="0" destOrd="0" presId="urn:microsoft.com/office/officeart/2005/8/layout/hierarchy4"/>
    <dgm:cxn modelId="{76B13DA1-1ED8-4311-A9E2-B41FD81640EC}" type="presParOf" srcId="{197EA164-87FB-485F-82FD-95044B741335}" destId="{74A56F45-B40E-4E1F-A787-228F1BD279C8}" srcOrd="1" destOrd="0" presId="urn:microsoft.com/office/officeart/2005/8/layout/hierarchy4"/>
  </dgm:cxnLst>
  <dgm:bg/>
  <dgm:whole/>
</dgm:dataModel>
</file>

<file path=ppt/diagrams/data3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TARIM VE ORMAN BAKANI SAYIN VAHİT KİRİŞÇİ’NİN KARACABEY ZİYARETİNE BAŞKANIMIZ KATILIM SAĞLADI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CAE2978F-5E65-447F-AEF0-BC027CEDC529}" type="presOf" srcId="{7BC44DD5-A326-4AAB-9D16-6CCE0918F1A3}" destId="{4223641B-DE2D-42C0-87FA-00F911F10CF3}" srcOrd="0" destOrd="0" presId="urn:microsoft.com/office/officeart/2005/8/layout/hierarchy4"/>
    <dgm:cxn modelId="{18E43717-AA92-45A0-AED9-CB431023FB3B}"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5DB62B48-F798-45C2-9BD6-3E15AFFD9129}" type="presParOf" srcId="{2FEF5BEE-925C-49B4-B2C2-B308399B729A}" destId="{197EA164-87FB-485F-82FD-95044B741335}" srcOrd="0" destOrd="0" presId="urn:microsoft.com/office/officeart/2005/8/layout/hierarchy4"/>
    <dgm:cxn modelId="{79A3B8CC-AE29-473F-A24B-1D35D91B372A}" type="presParOf" srcId="{197EA164-87FB-485F-82FD-95044B741335}" destId="{4223641B-DE2D-42C0-87FA-00F911F10CF3}" srcOrd="0" destOrd="0" presId="urn:microsoft.com/office/officeart/2005/8/layout/hierarchy4"/>
    <dgm:cxn modelId="{CCA8EDAF-9CEE-435A-A3CF-AF1DD7394DF0}" type="presParOf" srcId="{197EA164-87FB-485F-82FD-95044B741335}" destId="{74A56F45-B40E-4E1F-A787-228F1BD279C8}" srcOrd="1" destOrd="0" presId="urn:microsoft.com/office/officeart/2005/8/layout/hierarchy4"/>
  </dgm:cxnLst>
  <dgm:bg/>
  <dgm:whole/>
</dgm:dataModel>
</file>

<file path=ppt/diagrams/data3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KAYMAKAMI TAHSİN KURTBEYOĞLU, ‘KARACABEY TİCARET BORSASI CUMHURİYET İLKOKULU’ İNŞAATINDA İNCELEMELERDE BULUNDU</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0059523D-3060-4DEB-9F5E-DFB68A9CF86A}"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34E69A3B-F1D2-4F02-8DB6-7D10DDC049FE}" type="presOf" srcId="{962BDA7D-CBDC-4C2C-A509-49AF08E4A8C6}" destId="{2FEF5BEE-925C-49B4-B2C2-B308399B729A}" srcOrd="0" destOrd="0" presId="urn:microsoft.com/office/officeart/2005/8/layout/hierarchy4"/>
    <dgm:cxn modelId="{B600BFB8-1EA8-4D6A-A0D5-0EE5FDDC6601}" type="presParOf" srcId="{2FEF5BEE-925C-49B4-B2C2-B308399B729A}" destId="{197EA164-87FB-485F-82FD-95044B741335}" srcOrd="0" destOrd="0" presId="urn:microsoft.com/office/officeart/2005/8/layout/hierarchy4"/>
    <dgm:cxn modelId="{32DF432F-9693-49E3-AB59-B25C49604824}" type="presParOf" srcId="{197EA164-87FB-485F-82FD-95044B741335}" destId="{4223641B-DE2D-42C0-87FA-00F911F10CF3}" srcOrd="0" destOrd="0" presId="urn:microsoft.com/office/officeart/2005/8/layout/hierarchy4"/>
    <dgm:cxn modelId="{687208A5-5F2C-4909-86DB-DDA5C06832CA}" type="presParOf" srcId="{197EA164-87FB-485F-82FD-95044B741335}" destId="{74A56F45-B40E-4E1F-A787-228F1BD279C8}" srcOrd="1" destOrd="0" presId="urn:microsoft.com/office/officeart/2005/8/layout/hierarchy4"/>
  </dgm:cxnLst>
  <dgm:bg/>
  <dgm:whole/>
</dgm:dataModel>
</file>

<file path=ppt/diagrams/data3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İLÇEMİZ TAŞLIK MAHALLESİ’NDE DÜZENLENEN KARPUZ HASAT ŞENLİĞİ’NE KATILIM SAĞLADIK</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A0767BCC-DDDA-4FA9-AC15-9A5AE53BA3C3}" type="presOf" srcId="{962BDA7D-CBDC-4C2C-A509-49AF08E4A8C6}" destId="{2FEF5BEE-925C-49B4-B2C2-B308399B729A}" srcOrd="0" destOrd="0" presId="urn:microsoft.com/office/officeart/2005/8/layout/hierarchy4"/>
    <dgm:cxn modelId="{498B2A81-AA15-4D30-975E-C87E0DF7AD12}"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E7D507B3-9A4F-4EDE-84A4-8A316C4E1706}" type="presParOf" srcId="{2FEF5BEE-925C-49B4-B2C2-B308399B729A}" destId="{197EA164-87FB-485F-82FD-95044B741335}" srcOrd="0" destOrd="0" presId="urn:microsoft.com/office/officeart/2005/8/layout/hierarchy4"/>
    <dgm:cxn modelId="{67BA5F17-DF78-465E-B864-0105B26BE3B6}" type="presParOf" srcId="{197EA164-87FB-485F-82FD-95044B741335}" destId="{4223641B-DE2D-42C0-87FA-00F911F10CF3}" srcOrd="0" destOrd="0" presId="urn:microsoft.com/office/officeart/2005/8/layout/hierarchy4"/>
    <dgm:cxn modelId="{BEA50AC7-D8E2-484A-A456-C5098B6DDA30}" type="presParOf" srcId="{197EA164-87FB-485F-82FD-95044B741335}" destId="{74A56F45-B40E-4E1F-A787-228F1BD279C8}" srcOrd="1" destOrd="0" presId="urn:microsoft.com/office/officeart/2005/8/layout/hierarchy4"/>
  </dgm:cxnLst>
  <dgm:bg/>
  <dgm:whole/>
</dgm:dataModel>
</file>

<file path=ppt/diagrams/data3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TÜRKİYE’NİN İLK VE TEK AÇIK HAVA DOMATES FUARI KARACABEY’DE DÜZENLENDİ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9E31DBC-1171-4607-A488-CB8E0B4CFF92}" type="presOf" srcId="{7BC44DD5-A326-4AAB-9D16-6CCE0918F1A3}" destId="{4223641B-DE2D-42C0-87FA-00F911F10CF3}" srcOrd="0" destOrd="0" presId="urn:microsoft.com/office/officeart/2005/8/layout/hierarchy4"/>
    <dgm:cxn modelId="{EC72A85B-33C4-41D7-8E89-5544F50A343A}"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47705B43-247B-469B-9CA9-F8F9935E7428}" type="presParOf" srcId="{2FEF5BEE-925C-49B4-B2C2-B308399B729A}" destId="{197EA164-87FB-485F-82FD-95044B741335}" srcOrd="0" destOrd="0" presId="urn:microsoft.com/office/officeart/2005/8/layout/hierarchy4"/>
    <dgm:cxn modelId="{658A5C2C-A1C6-4A5A-8E31-8AB94737479A}" type="presParOf" srcId="{197EA164-87FB-485F-82FD-95044B741335}" destId="{4223641B-DE2D-42C0-87FA-00F911F10CF3}" srcOrd="0" destOrd="0" presId="urn:microsoft.com/office/officeart/2005/8/layout/hierarchy4"/>
    <dgm:cxn modelId="{38AF94FC-9CAD-430E-A7A3-41CFC031D818}" type="presParOf" srcId="{197EA164-87FB-485F-82FD-95044B741335}" destId="{74A56F45-B40E-4E1F-A787-228F1BD279C8}" srcOrd="1" destOrd="0" presId="urn:microsoft.com/office/officeart/2005/8/layout/hierarchy4"/>
  </dgm:cxnLst>
  <dgm:bg/>
  <dgm:whole/>
</dgm:dataModel>
</file>

<file path=ppt/diagrams/data3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TİCARET BORSASI CUMHURİYET İLKOKULU’NDA YAPILAN İNCELEMELER</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E02BAD6C-195C-41BA-A915-21DA459788E6}" type="presOf" srcId="{7BC44DD5-A326-4AAB-9D16-6CCE0918F1A3}" destId="{4223641B-DE2D-42C0-87FA-00F911F10CF3}" srcOrd="0" destOrd="0" presId="urn:microsoft.com/office/officeart/2005/8/layout/hierarchy4"/>
    <dgm:cxn modelId="{314C0FF2-1B16-4B8C-8145-C7D2F1C7BC99}" type="presOf" srcId="{962BDA7D-CBDC-4C2C-A509-49AF08E4A8C6}" destId="{2FEF5BEE-925C-49B4-B2C2-B308399B729A}" srcOrd="0" destOrd="0" presId="urn:microsoft.com/office/officeart/2005/8/layout/hierarchy4"/>
    <dgm:cxn modelId="{CD05ED62-B1A5-4D12-9C84-DF6B3AA03040}" type="presParOf" srcId="{2FEF5BEE-925C-49B4-B2C2-B308399B729A}" destId="{197EA164-87FB-485F-82FD-95044B741335}" srcOrd="0" destOrd="0" presId="urn:microsoft.com/office/officeart/2005/8/layout/hierarchy4"/>
    <dgm:cxn modelId="{79C406EC-AE97-48CB-8B39-FCE9E8C4ABC0}" type="presParOf" srcId="{197EA164-87FB-485F-82FD-95044B741335}" destId="{4223641B-DE2D-42C0-87FA-00F911F10CF3}" srcOrd="0" destOrd="0" presId="urn:microsoft.com/office/officeart/2005/8/layout/hierarchy4"/>
    <dgm:cxn modelId="{25A96943-68BA-4D71-B6A5-A0FA4135124C}" type="presParOf" srcId="{197EA164-87FB-485F-82FD-95044B741335}" destId="{74A56F45-B40E-4E1F-A787-228F1BD279C8}" srcOrd="1" destOrd="0" presId="urn:microsoft.com/office/officeart/2005/8/layout/hierarchy4"/>
  </dgm:cxnLst>
  <dgm:bg/>
  <dgm:whole/>
</dgm:dataModel>
</file>

<file path=ppt/diagrams/data35.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6_5" csCatId="accent6" phldr="1"/>
      <dgm:spPr/>
    </dgm:pt>
    <dgm:pt modelId="{9D6A90F1-CB1B-43D4-9CF1-3158594FF957}">
      <dgm:prSet phldrT="[Metin]"/>
      <dgm:spPr/>
      <dgm:t>
        <a:bodyPr/>
        <a:lstStyle/>
        <a:p>
          <a:r>
            <a:rPr lang="tr-TR" b="1" dirty="0" smtClean="0"/>
            <a:t>AĞUSTOS-2022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1842A5F6-79FE-40C0-A294-0BB328AFD144}" type="presOf" srcId="{287EC7B4-CC11-4DD9-9BF8-A1A822EC5AB7}" destId="{0FAE3098-3EA3-4726-8D9B-9C35A37DAD9F}" srcOrd="0" destOrd="0" presId="urn:microsoft.com/office/officeart/2005/8/layout/hList7"/>
    <dgm:cxn modelId="{6CB3CBCF-A543-4EAD-B334-4C34B8C00CB9}" type="presOf" srcId="{9D6A90F1-CB1B-43D4-9CF1-3158594FF957}" destId="{E1FCC63B-B7CE-40DB-A9EF-02B04D800BBD}" srcOrd="0"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8D0C3524-5BEE-48E5-BA75-968B8289F6EF}" type="presOf" srcId="{9D6A90F1-CB1B-43D4-9CF1-3158594FF957}" destId="{A1016EF3-4F50-445D-8E0C-F90582E0CA19}" srcOrd="1" destOrd="0" presId="urn:microsoft.com/office/officeart/2005/8/layout/hList7"/>
    <dgm:cxn modelId="{65E7A937-EDBC-43C7-AEA1-C98BC8EFA950}" type="presParOf" srcId="{0FAE3098-3EA3-4726-8D9B-9C35A37DAD9F}" destId="{63CCB3CD-F8D5-4DD4-8ACD-850F0306117F}" srcOrd="0" destOrd="0" presId="urn:microsoft.com/office/officeart/2005/8/layout/hList7"/>
    <dgm:cxn modelId="{40F2190B-D64F-4B8D-9240-1AA2E13EC2FD}" type="presParOf" srcId="{0FAE3098-3EA3-4726-8D9B-9C35A37DAD9F}" destId="{8C109321-0AAD-4DED-A430-78A8F849C8B7}" srcOrd="1" destOrd="0" presId="urn:microsoft.com/office/officeart/2005/8/layout/hList7"/>
    <dgm:cxn modelId="{4E3C526D-349F-4E53-9CA8-13C9E9D38927}" type="presParOf" srcId="{8C109321-0AAD-4DED-A430-78A8F849C8B7}" destId="{E27ABA5E-EBAC-4350-8D93-394888141174}" srcOrd="0" destOrd="0" presId="urn:microsoft.com/office/officeart/2005/8/layout/hList7"/>
    <dgm:cxn modelId="{93186012-B95F-4EC0-BCE3-6DB711DEF44A}" type="presParOf" srcId="{E27ABA5E-EBAC-4350-8D93-394888141174}" destId="{E1FCC63B-B7CE-40DB-A9EF-02B04D800BBD}" srcOrd="0" destOrd="0" presId="urn:microsoft.com/office/officeart/2005/8/layout/hList7"/>
    <dgm:cxn modelId="{63A92E51-1AD8-4746-86C2-56675E3934E0}" type="presParOf" srcId="{E27ABA5E-EBAC-4350-8D93-394888141174}" destId="{A1016EF3-4F50-445D-8E0C-F90582E0CA19}" srcOrd="1" destOrd="0" presId="urn:microsoft.com/office/officeart/2005/8/layout/hList7"/>
    <dgm:cxn modelId="{248946F5-CA7C-4517-96C5-0174B731759D}" type="presParOf" srcId="{E27ABA5E-EBAC-4350-8D93-394888141174}" destId="{0C9DDE39-FC6D-40D9-B96D-35428E0B19E0}" srcOrd="2" destOrd="0" presId="urn:microsoft.com/office/officeart/2005/8/layout/hList7"/>
    <dgm:cxn modelId="{BDEE8D29-DDD1-4C80-B1AA-178ABBC8775E}" type="presParOf" srcId="{E27ABA5E-EBAC-4350-8D93-394888141174}" destId="{9289E308-40FF-4650-8FE6-B5E8C9466962}" srcOrd="3" destOrd="0" presId="urn:microsoft.com/office/officeart/2005/8/layout/hList7"/>
  </dgm:cxnLst>
  <dgm:bg/>
  <dgm:whole/>
</dgm:dataModel>
</file>

<file path=ppt/diagrams/data3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prstDash val="solid"/>
              </a:ln>
              <a:effectLst>
                <a:outerShdw blurRad="63500" dir="3600000" algn="tl" rotWithShape="0">
                  <a:srgbClr val="000000">
                    <a:alpha val="70000"/>
                  </a:srgbClr>
                </a:outerShdw>
              </a:effectLst>
            </a:rPr>
            <a:t>KARACABEY BELEDİYE BAŞKANI ALİ ÖZKAN'A ZİYARET</a:t>
          </a:r>
          <a:endParaRPr lang="tr-TR" b="1" cap="none" spc="0" dirty="0">
            <a:ln w="18415" cmpd="sng">
              <a:prstDash val="solid"/>
            </a:ln>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7744A3DC-F3CB-4A2D-B3F5-A2C95E53A514}"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BCA86CE8-5809-44B9-A26D-113EF082EEDD}" type="presOf" srcId="{962BDA7D-CBDC-4C2C-A509-49AF08E4A8C6}" destId="{2FEF5BEE-925C-49B4-B2C2-B308399B729A}" srcOrd="0" destOrd="0" presId="urn:microsoft.com/office/officeart/2005/8/layout/hierarchy4"/>
    <dgm:cxn modelId="{9A9AE387-B6B4-4FAE-91A8-AFF15074CEBA}" type="presParOf" srcId="{2FEF5BEE-925C-49B4-B2C2-B308399B729A}" destId="{197EA164-87FB-485F-82FD-95044B741335}" srcOrd="0" destOrd="0" presId="urn:microsoft.com/office/officeart/2005/8/layout/hierarchy4"/>
    <dgm:cxn modelId="{F36F66B1-85C2-4054-9313-195333540FBE}" type="presParOf" srcId="{197EA164-87FB-485F-82FD-95044B741335}" destId="{4223641B-DE2D-42C0-87FA-00F911F10CF3}" srcOrd="0" destOrd="0" presId="urn:microsoft.com/office/officeart/2005/8/layout/hierarchy4"/>
    <dgm:cxn modelId="{A08F04C1-2DE3-4CBB-A369-20572650C0FE}" type="presParOf" srcId="{197EA164-87FB-485F-82FD-95044B741335}" destId="{74A56F45-B40E-4E1F-A787-228F1BD279C8}" srcOrd="1" destOrd="0" presId="urn:microsoft.com/office/officeart/2005/8/layout/hierarchy4"/>
  </dgm:cxnLst>
  <dgm:bg/>
  <dgm:whole/>
</dgm:dataModel>
</file>

<file path=ppt/diagrams/data3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İLÇE MİLLİ EĞİTİM MÜDÜRÜ HACI ONGUN‘A HAYIRLI OLSUN ZİYARETİ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A52AF968-2A0D-447E-8F92-7F969F1ED360}" type="presOf" srcId="{7BC44DD5-A326-4AAB-9D16-6CCE0918F1A3}" destId="{4223641B-DE2D-42C0-87FA-00F911F10CF3}" srcOrd="0" destOrd="0" presId="urn:microsoft.com/office/officeart/2005/8/layout/hierarchy4"/>
    <dgm:cxn modelId="{B31F925B-0206-4B63-B5E9-5724C6DEFB3B}" type="presOf" srcId="{962BDA7D-CBDC-4C2C-A509-49AF08E4A8C6}" destId="{2FEF5BEE-925C-49B4-B2C2-B308399B729A}" srcOrd="0" destOrd="0" presId="urn:microsoft.com/office/officeart/2005/8/layout/hierarchy4"/>
    <dgm:cxn modelId="{7A51443B-AAC2-4432-AED7-8EE3B7CA349A}" type="presParOf" srcId="{2FEF5BEE-925C-49B4-B2C2-B308399B729A}" destId="{197EA164-87FB-485F-82FD-95044B741335}" srcOrd="0" destOrd="0" presId="urn:microsoft.com/office/officeart/2005/8/layout/hierarchy4"/>
    <dgm:cxn modelId="{4DC36CD1-1324-43CD-8AAC-7534F82BEFFB}" type="presParOf" srcId="{197EA164-87FB-485F-82FD-95044B741335}" destId="{4223641B-DE2D-42C0-87FA-00F911F10CF3}" srcOrd="0" destOrd="0" presId="urn:microsoft.com/office/officeart/2005/8/layout/hierarchy4"/>
    <dgm:cxn modelId="{64721524-F51E-493A-8C5D-94F9F95C24B6}" type="presParOf" srcId="{197EA164-87FB-485F-82FD-95044B741335}" destId="{74A56F45-B40E-4E1F-A787-228F1BD279C8}" srcOrd="1" destOrd="0" presId="urn:microsoft.com/office/officeart/2005/8/layout/hierarchy4"/>
  </dgm:cxnLst>
  <dgm:bg/>
  <dgm:whole/>
</dgm:dataModel>
</file>

<file path=ppt/diagrams/data3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TİCARET BORSASI CUMHURİYET İLKOKULU’NDA İNCELEMELER</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C84BF04C-B42B-48BE-B266-2A2156F72241}"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CCD481BF-9E5F-49A7-890A-97C695BA416C}" type="presOf" srcId="{962BDA7D-CBDC-4C2C-A509-49AF08E4A8C6}" destId="{2FEF5BEE-925C-49B4-B2C2-B308399B729A}" srcOrd="0" destOrd="0" presId="urn:microsoft.com/office/officeart/2005/8/layout/hierarchy4"/>
    <dgm:cxn modelId="{26B48B3E-EAE6-4230-A26B-D5FA5574ED26}" type="presParOf" srcId="{2FEF5BEE-925C-49B4-B2C2-B308399B729A}" destId="{197EA164-87FB-485F-82FD-95044B741335}" srcOrd="0" destOrd="0" presId="urn:microsoft.com/office/officeart/2005/8/layout/hierarchy4"/>
    <dgm:cxn modelId="{2D1ACB37-603E-48F1-93E8-1F6A1FD6F2AA}" type="presParOf" srcId="{197EA164-87FB-485F-82FD-95044B741335}" destId="{4223641B-DE2D-42C0-87FA-00F911F10CF3}" srcOrd="0" destOrd="0" presId="urn:microsoft.com/office/officeart/2005/8/layout/hierarchy4"/>
    <dgm:cxn modelId="{53FB6FEB-2046-4E00-ACAB-26DD47DEC665}" type="presParOf" srcId="{197EA164-87FB-485F-82FD-95044B741335}" destId="{74A56F45-B40E-4E1F-A787-228F1BD279C8}" srcOrd="1" destOrd="0" presId="urn:microsoft.com/office/officeart/2005/8/layout/hierarchy4"/>
  </dgm:cxnLst>
  <dgm:bg/>
  <dgm:whole/>
</dgm:dataModel>
</file>

<file path=ppt/diagrams/data3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BAŞKANIMIZ ‘MESLEKİ EĞİTİM MERKEZLERİ İŞ BİRLİĞİ PROTOKOL TÖRENİ’NE KATILDI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2C6ABA8-A6AD-4A10-AF28-DAB3213F1EFA}"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79537DBF-DA98-46F1-BAAF-9CA90C47A35D}" type="presOf" srcId="{962BDA7D-CBDC-4C2C-A509-49AF08E4A8C6}" destId="{2FEF5BEE-925C-49B4-B2C2-B308399B729A}" srcOrd="0" destOrd="0" presId="urn:microsoft.com/office/officeart/2005/8/layout/hierarchy4"/>
    <dgm:cxn modelId="{EA8CBC6B-7D48-40E0-ABCE-CEF9796841C3}" type="presParOf" srcId="{2FEF5BEE-925C-49B4-B2C2-B308399B729A}" destId="{197EA164-87FB-485F-82FD-95044B741335}" srcOrd="0" destOrd="0" presId="urn:microsoft.com/office/officeart/2005/8/layout/hierarchy4"/>
    <dgm:cxn modelId="{B74DC2CE-2068-418B-AE71-47ADA56C37DB}" type="presParOf" srcId="{197EA164-87FB-485F-82FD-95044B741335}" destId="{4223641B-DE2D-42C0-87FA-00F911F10CF3}" srcOrd="0" destOrd="0" presId="urn:microsoft.com/office/officeart/2005/8/layout/hierarchy4"/>
    <dgm:cxn modelId="{76B6DD74-347A-4BD9-B868-773B046C968E}" type="presParOf" srcId="{197EA164-87FB-485F-82FD-95044B741335}" destId="{74A56F45-B40E-4E1F-A787-228F1BD279C8}" srcOrd="1" destOrd="0" presId="urn:microsoft.com/office/officeart/2005/8/layout/hierarchy4"/>
  </dgm:cxnLst>
  <dgm:bg/>
  <dgm:whole/>
</dgm:dataModel>
</file>

<file path=ppt/diagrams/data4.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1_5" csCatId="accent1" phldr="1"/>
      <dgm:spPr/>
    </dgm:pt>
    <dgm:pt modelId="{9D6A90F1-CB1B-43D4-9CF1-3158594FF957}">
      <dgm:prSet phldrT="[Metin]"/>
      <dgm:spPr/>
      <dgm:t>
        <a:bodyPr/>
        <a:lstStyle/>
        <a:p>
          <a:r>
            <a:rPr lang="tr-TR" b="1" dirty="0" smtClean="0"/>
            <a:t>ŞUBAT-2022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C641E913-E763-42AC-BBBA-CC9BFE30DAF8}" type="presOf" srcId="{9D6A90F1-CB1B-43D4-9CF1-3158594FF957}" destId="{A1016EF3-4F50-445D-8E0C-F90582E0CA19}" srcOrd="1" destOrd="0" presId="urn:microsoft.com/office/officeart/2005/8/layout/hList7"/>
    <dgm:cxn modelId="{9E6E69A2-711C-48AB-9CB3-628CD47117C3}" type="presOf" srcId="{9D6A90F1-CB1B-43D4-9CF1-3158594FF957}" destId="{E1FCC63B-B7CE-40DB-A9EF-02B04D800BBD}" srcOrd="0" destOrd="0" presId="urn:microsoft.com/office/officeart/2005/8/layout/hList7"/>
    <dgm:cxn modelId="{2A00898D-FE63-4324-A842-B73D9601F5D3}" type="presOf" srcId="{287EC7B4-CC11-4DD9-9BF8-A1A822EC5AB7}" destId="{0FAE3098-3EA3-4726-8D9B-9C35A37DAD9F}" srcOrd="0"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10F91A5F-8C69-485D-A38E-7B4135F8C7D9}" type="presParOf" srcId="{0FAE3098-3EA3-4726-8D9B-9C35A37DAD9F}" destId="{63CCB3CD-F8D5-4DD4-8ACD-850F0306117F}" srcOrd="0" destOrd="0" presId="urn:microsoft.com/office/officeart/2005/8/layout/hList7"/>
    <dgm:cxn modelId="{27D4888D-6A15-4D70-807E-9AB012E355B6}" type="presParOf" srcId="{0FAE3098-3EA3-4726-8D9B-9C35A37DAD9F}" destId="{8C109321-0AAD-4DED-A430-78A8F849C8B7}" srcOrd="1" destOrd="0" presId="urn:microsoft.com/office/officeart/2005/8/layout/hList7"/>
    <dgm:cxn modelId="{DBDE7EEC-B10D-42D2-9416-6D60E1C5D022}" type="presParOf" srcId="{8C109321-0AAD-4DED-A430-78A8F849C8B7}" destId="{E27ABA5E-EBAC-4350-8D93-394888141174}" srcOrd="0" destOrd="0" presId="urn:microsoft.com/office/officeart/2005/8/layout/hList7"/>
    <dgm:cxn modelId="{6DDF4F90-B9D6-457A-B544-C94F50CA29CB}" type="presParOf" srcId="{E27ABA5E-EBAC-4350-8D93-394888141174}" destId="{E1FCC63B-B7CE-40DB-A9EF-02B04D800BBD}" srcOrd="0" destOrd="0" presId="urn:microsoft.com/office/officeart/2005/8/layout/hList7"/>
    <dgm:cxn modelId="{7AB963ED-033E-463C-AECE-62034CD031C8}" type="presParOf" srcId="{E27ABA5E-EBAC-4350-8D93-394888141174}" destId="{A1016EF3-4F50-445D-8E0C-F90582E0CA19}" srcOrd="1" destOrd="0" presId="urn:microsoft.com/office/officeart/2005/8/layout/hList7"/>
    <dgm:cxn modelId="{AA7722EC-A490-4ABF-B047-C98B6521D8A5}" type="presParOf" srcId="{E27ABA5E-EBAC-4350-8D93-394888141174}" destId="{0C9DDE39-FC6D-40D9-B96D-35428E0B19E0}" srcOrd="2" destOrd="0" presId="urn:microsoft.com/office/officeart/2005/8/layout/hList7"/>
    <dgm:cxn modelId="{41710501-FD83-4228-86BA-FD3E7E66F9F4}" type="presParOf" srcId="{E27ABA5E-EBAC-4350-8D93-394888141174}" destId="{9289E308-40FF-4650-8FE6-B5E8C9466962}" srcOrd="3" destOrd="0" presId="urn:microsoft.com/office/officeart/2005/8/layout/hList7"/>
  </dgm:cxnLst>
  <dgm:bg/>
  <dgm:whole/>
</dgm:dataModel>
</file>

<file path=ppt/diagrams/data4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BAŞKANIMIZ ‘FİNANSMANA ERİŞİM İSTİŞARE TOPLANTISI’NA KATILIM SAĞLADI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BE3B14F-96CE-4CD5-9FF8-032F32C4AE82}"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10CACCD3-5020-45F2-802B-5BAF3878C250}" type="presOf" srcId="{962BDA7D-CBDC-4C2C-A509-49AF08E4A8C6}" destId="{2FEF5BEE-925C-49B4-B2C2-B308399B729A}" srcOrd="0" destOrd="0" presId="urn:microsoft.com/office/officeart/2005/8/layout/hierarchy4"/>
    <dgm:cxn modelId="{D8DCBA96-27C1-4294-97AD-E78EBF54FDD6}" type="presParOf" srcId="{2FEF5BEE-925C-49B4-B2C2-B308399B729A}" destId="{197EA164-87FB-485F-82FD-95044B741335}" srcOrd="0" destOrd="0" presId="urn:microsoft.com/office/officeart/2005/8/layout/hierarchy4"/>
    <dgm:cxn modelId="{0041AC22-3E59-4515-8DD5-75581E160AC3}" type="presParOf" srcId="{197EA164-87FB-485F-82FD-95044B741335}" destId="{4223641B-DE2D-42C0-87FA-00F911F10CF3}" srcOrd="0" destOrd="0" presId="urn:microsoft.com/office/officeart/2005/8/layout/hierarchy4"/>
    <dgm:cxn modelId="{04656D77-E7CC-4423-8E27-0A4B89A7C7B8}" type="presParOf" srcId="{197EA164-87FB-485F-82FD-95044B741335}" destId="{74A56F45-B40E-4E1F-A787-228F1BD279C8}" srcOrd="1" destOrd="0" presId="urn:microsoft.com/office/officeart/2005/8/layout/hierarchy4"/>
  </dgm:cxnLst>
  <dgm:bg/>
  <dgm:whole/>
</dgm:dataModel>
</file>

<file path=ppt/diagrams/data4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BAŞKANIMIZ TARIM KREDİ YEM SANAYİ TİC. A.Ş. GENEL MÜDÜRÜ NEDİM NAR'I ZİYARET ETTİ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6AB2CA6-502D-40BE-8CBA-B8C0CEA61F8D}" type="presOf" srcId="{7BC44DD5-A326-4AAB-9D16-6CCE0918F1A3}" destId="{4223641B-DE2D-42C0-87FA-00F911F10CF3}" srcOrd="0" destOrd="0" presId="urn:microsoft.com/office/officeart/2005/8/layout/hierarchy4"/>
    <dgm:cxn modelId="{FC548491-4443-4032-841F-B5750BBAC968}"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5BE13668-2DBC-4589-8FC3-A258DCEF1717}" type="presParOf" srcId="{2FEF5BEE-925C-49B4-B2C2-B308399B729A}" destId="{197EA164-87FB-485F-82FD-95044B741335}" srcOrd="0" destOrd="0" presId="urn:microsoft.com/office/officeart/2005/8/layout/hierarchy4"/>
    <dgm:cxn modelId="{251F6641-8474-4A6C-BF3D-F2BBBCA40145}" type="presParOf" srcId="{197EA164-87FB-485F-82FD-95044B741335}" destId="{4223641B-DE2D-42C0-87FA-00F911F10CF3}" srcOrd="0" destOrd="0" presId="urn:microsoft.com/office/officeart/2005/8/layout/hierarchy4"/>
    <dgm:cxn modelId="{A511DCE8-56B2-40DD-86A2-9FEC429DD323}" type="presParOf" srcId="{197EA164-87FB-485F-82FD-95044B741335}" destId="{74A56F45-B40E-4E1F-A787-228F1BD279C8}" srcOrd="1" destOrd="0" presId="urn:microsoft.com/office/officeart/2005/8/layout/hierarchy4"/>
  </dgm:cxnLst>
  <dgm:bg/>
  <dgm:whole/>
</dgm:dataModel>
</file>

<file path=ppt/diagrams/data4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BAŞKANIMIZ TARIM KREDİ YEM SAN. TİC. A.Ş. SATIN ALMA VE SATIŞ PAZARLAMA DİREKTÖRÜ UFUK ERDEM’İ ZİYARET ETTİ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02EAEBB-2ECC-4018-B93C-91A174030D2A}"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82DFFA0-F16F-4AAE-8CC2-FE7B7EBEA2E8}" type="presOf" srcId="{962BDA7D-CBDC-4C2C-A509-49AF08E4A8C6}" destId="{2FEF5BEE-925C-49B4-B2C2-B308399B729A}" srcOrd="0" destOrd="0" presId="urn:microsoft.com/office/officeart/2005/8/layout/hierarchy4"/>
    <dgm:cxn modelId="{92356B21-30B9-40B0-B338-D6C990B5766B}" type="presParOf" srcId="{2FEF5BEE-925C-49B4-B2C2-B308399B729A}" destId="{197EA164-87FB-485F-82FD-95044B741335}" srcOrd="0" destOrd="0" presId="urn:microsoft.com/office/officeart/2005/8/layout/hierarchy4"/>
    <dgm:cxn modelId="{5BBB641E-3ECC-44E7-82BA-5609A1A094D4}" type="presParOf" srcId="{197EA164-87FB-485F-82FD-95044B741335}" destId="{4223641B-DE2D-42C0-87FA-00F911F10CF3}" srcOrd="0" destOrd="0" presId="urn:microsoft.com/office/officeart/2005/8/layout/hierarchy4"/>
    <dgm:cxn modelId="{4D809C98-0CF6-4A56-A6BC-1EF56DD1B908}" type="presParOf" srcId="{197EA164-87FB-485F-82FD-95044B741335}" destId="{74A56F45-B40E-4E1F-A787-228F1BD279C8}" srcOrd="1" destOrd="0" presId="urn:microsoft.com/office/officeart/2005/8/layout/hierarchy4"/>
  </dgm:cxnLst>
  <dgm:bg/>
  <dgm:whole/>
</dgm:dataModel>
</file>

<file path=ppt/diagrams/data4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BAŞKANIMIZ ZİRAAT BANKASI GENEL MÜDÜRÜ ALPASLAN ÇAKAR İLE GÖRÜŞME SAĞLADI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08036208-0EE4-442D-8522-84836D52BFDE}" type="presOf" srcId="{962BDA7D-CBDC-4C2C-A509-49AF08E4A8C6}" destId="{2FEF5BEE-925C-49B4-B2C2-B308399B729A}" srcOrd="0" destOrd="0" presId="urn:microsoft.com/office/officeart/2005/8/layout/hierarchy4"/>
    <dgm:cxn modelId="{351338E3-803C-413D-B866-FA5F1051414E}"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D5C295B1-CB4D-4902-9B78-1A82C49570FF}" type="presParOf" srcId="{2FEF5BEE-925C-49B4-B2C2-B308399B729A}" destId="{197EA164-87FB-485F-82FD-95044B741335}" srcOrd="0" destOrd="0" presId="urn:microsoft.com/office/officeart/2005/8/layout/hierarchy4"/>
    <dgm:cxn modelId="{84896CD0-895B-4F52-8A5E-D9AF8DB5D35A}" type="presParOf" srcId="{197EA164-87FB-485F-82FD-95044B741335}" destId="{4223641B-DE2D-42C0-87FA-00F911F10CF3}" srcOrd="0" destOrd="0" presId="urn:microsoft.com/office/officeart/2005/8/layout/hierarchy4"/>
    <dgm:cxn modelId="{95BC5DA5-E54A-4594-8E56-0857E30BAD3E}" type="presParOf" srcId="{197EA164-87FB-485F-82FD-95044B741335}" destId="{74A56F45-B40E-4E1F-A787-228F1BD279C8}" srcOrd="1" destOrd="0" presId="urn:microsoft.com/office/officeart/2005/8/layout/hierarchy4"/>
  </dgm:cxnLst>
  <dgm:bg/>
  <dgm:whole/>
</dgm:dataModel>
</file>

<file path=ppt/diagrams/data4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TOBB BAŞKANIMIZ RİFAT HİSARCIKLIOĞLU İLE BAŞKANIMIZ MURAD BERTAN GÖRÜŞME SAĞLADI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7258CAF8-AC4C-4500-B316-59643D9B4EC4}" type="presOf" srcId="{7BC44DD5-A326-4AAB-9D16-6CCE0918F1A3}" destId="{4223641B-DE2D-42C0-87FA-00F911F10CF3}" srcOrd="0" destOrd="0" presId="urn:microsoft.com/office/officeart/2005/8/layout/hierarchy4"/>
    <dgm:cxn modelId="{4012E6DF-CF51-43E7-84F0-DD245DA0A495}" type="presOf" srcId="{962BDA7D-CBDC-4C2C-A509-49AF08E4A8C6}" destId="{2FEF5BEE-925C-49B4-B2C2-B308399B729A}" srcOrd="0" destOrd="0" presId="urn:microsoft.com/office/officeart/2005/8/layout/hierarchy4"/>
    <dgm:cxn modelId="{53BD5C0D-F980-4491-84A0-9538B89B6591}" type="presParOf" srcId="{2FEF5BEE-925C-49B4-B2C2-B308399B729A}" destId="{197EA164-87FB-485F-82FD-95044B741335}" srcOrd="0" destOrd="0" presId="urn:microsoft.com/office/officeart/2005/8/layout/hierarchy4"/>
    <dgm:cxn modelId="{A9E9C77D-57C0-4676-8208-E92501BF0948}" type="presParOf" srcId="{197EA164-87FB-485F-82FD-95044B741335}" destId="{4223641B-DE2D-42C0-87FA-00F911F10CF3}" srcOrd="0" destOrd="0" presId="urn:microsoft.com/office/officeart/2005/8/layout/hierarchy4"/>
    <dgm:cxn modelId="{0071AB9E-9F94-41EA-B3DD-00D5DFE130DD}" type="presParOf" srcId="{197EA164-87FB-485F-82FD-95044B741335}" destId="{74A56F45-B40E-4E1F-A787-228F1BD279C8}" srcOrd="1" destOrd="0" presId="urn:microsoft.com/office/officeart/2005/8/layout/hierarchy4"/>
  </dgm:cxnLst>
  <dgm:bg/>
  <dgm:whole/>
</dgm:dataModel>
</file>

<file path=ppt/diagrams/data4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ZİRAAT BANKASI BURSA BÖLGE MÜDÜRÜ UĞUR AKDENİZ, KARACABEY ŞUBE MÜDÜRÜ SELFET ZEYHAN  VE TİCARİ MÜŞTERİ İLİŞKİLERİ YETKİLİSİ TOLGA ŞAVŞET’TEN BORSAMIZA ZİYARET</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08FFEA6-6557-4CCE-A113-D9D0184232DE}" type="presOf" srcId="{962BDA7D-CBDC-4C2C-A509-49AF08E4A8C6}" destId="{2FEF5BEE-925C-49B4-B2C2-B308399B729A}" srcOrd="0" destOrd="0" presId="urn:microsoft.com/office/officeart/2005/8/layout/hierarchy4"/>
    <dgm:cxn modelId="{50C1B9BD-BEC9-4C8E-9492-4F42A70829A8}"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787B27CD-17C5-4448-8533-368842E41107}" type="presParOf" srcId="{2FEF5BEE-925C-49B4-B2C2-B308399B729A}" destId="{197EA164-87FB-485F-82FD-95044B741335}" srcOrd="0" destOrd="0" presId="urn:microsoft.com/office/officeart/2005/8/layout/hierarchy4"/>
    <dgm:cxn modelId="{3EC02E38-F579-4C8B-A7A1-237B28907BCA}" type="presParOf" srcId="{197EA164-87FB-485F-82FD-95044B741335}" destId="{4223641B-DE2D-42C0-87FA-00F911F10CF3}" srcOrd="0" destOrd="0" presId="urn:microsoft.com/office/officeart/2005/8/layout/hierarchy4"/>
    <dgm:cxn modelId="{61F9413F-B5D1-4535-9EC5-75DC1B83F778}" type="presParOf" srcId="{197EA164-87FB-485F-82FD-95044B741335}" destId="{74A56F45-B40E-4E1F-A787-228F1BD279C8}" srcOrd="1" destOrd="0" presId="urn:microsoft.com/office/officeart/2005/8/layout/hierarchy4"/>
  </dgm:cxnLst>
  <dgm:bg/>
  <dgm:whole/>
</dgm:dataModel>
</file>

<file path=ppt/diagrams/data4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GENEL SEKRETERLER BİLGİLENDİRME SEMİNERİ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EF2F27D7-F02E-43DB-89B6-26836A0B81E0}" type="presOf" srcId="{962BDA7D-CBDC-4C2C-A509-49AF08E4A8C6}" destId="{2FEF5BEE-925C-49B4-B2C2-B308399B729A}" srcOrd="0" destOrd="0" presId="urn:microsoft.com/office/officeart/2005/8/layout/hierarchy4"/>
    <dgm:cxn modelId="{4AA0E0C8-3D7F-4FA0-A2CF-B1FF36E08EB9}" type="presOf" srcId="{7BC44DD5-A326-4AAB-9D16-6CCE0918F1A3}" destId="{4223641B-DE2D-42C0-87FA-00F911F10CF3}" srcOrd="0" destOrd="0" presId="urn:microsoft.com/office/officeart/2005/8/layout/hierarchy4"/>
    <dgm:cxn modelId="{253B6FAB-769E-4427-809E-BD0F96A9F710}" type="presParOf" srcId="{2FEF5BEE-925C-49B4-B2C2-B308399B729A}" destId="{197EA164-87FB-485F-82FD-95044B741335}" srcOrd="0" destOrd="0" presId="urn:microsoft.com/office/officeart/2005/8/layout/hierarchy4"/>
    <dgm:cxn modelId="{6B840870-2EFC-4299-8380-F5A6AD688920}" type="presParOf" srcId="{197EA164-87FB-485F-82FD-95044B741335}" destId="{4223641B-DE2D-42C0-87FA-00F911F10CF3}" srcOrd="0" destOrd="0" presId="urn:microsoft.com/office/officeart/2005/8/layout/hierarchy4"/>
    <dgm:cxn modelId="{106B7C9A-AB07-4E15-97A4-227F7A309FED}" type="presParOf" srcId="{197EA164-87FB-485F-82FD-95044B741335}" destId="{74A56F45-B40E-4E1F-A787-228F1BD279C8}" srcOrd="1" destOrd="0" presId="urn:microsoft.com/office/officeart/2005/8/layout/hierarchy4"/>
  </dgm:cxnLst>
  <dgm:bg/>
  <dgm:whole/>
</dgm:dataModel>
</file>

<file path=ppt/diagrams/data4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AK PARTİ BURSA MİLLETVEKİLİ MUSTAFA ESGİN BORSAMIZI ZİYARET ETTİ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ECD207D0-7F5E-423E-A76D-4796DD815A04}" type="presOf" srcId="{7BC44DD5-A326-4AAB-9D16-6CCE0918F1A3}" destId="{4223641B-DE2D-42C0-87FA-00F911F10CF3}" srcOrd="0" destOrd="0" presId="urn:microsoft.com/office/officeart/2005/8/layout/hierarchy4"/>
    <dgm:cxn modelId="{EFD2ABC8-8397-4F9E-AE0F-57FB8D4E5AD3}"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F1DFD267-A607-4557-AFF9-83D29923DA38}" type="presParOf" srcId="{2FEF5BEE-925C-49B4-B2C2-B308399B729A}" destId="{197EA164-87FB-485F-82FD-95044B741335}" srcOrd="0" destOrd="0" presId="urn:microsoft.com/office/officeart/2005/8/layout/hierarchy4"/>
    <dgm:cxn modelId="{DDA7F0CD-ED93-4A2B-9B52-253AAA6C5E77}" type="presParOf" srcId="{197EA164-87FB-485F-82FD-95044B741335}" destId="{4223641B-DE2D-42C0-87FA-00F911F10CF3}" srcOrd="0" destOrd="0" presId="urn:microsoft.com/office/officeart/2005/8/layout/hierarchy4"/>
    <dgm:cxn modelId="{4A40F39D-8E91-48C3-984F-D28BAED7D264}" type="presParOf" srcId="{197EA164-87FB-485F-82FD-95044B741335}" destId="{74A56F45-B40E-4E1F-A787-228F1BD279C8}" srcOrd="1" destOrd="0" presId="urn:microsoft.com/office/officeart/2005/8/layout/hierarchy4"/>
  </dgm:cxnLst>
  <dgm:bg/>
  <dgm:whole/>
</dgm:dataModel>
</file>

<file path=ppt/diagrams/data4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İYİ PARTİ BURSA MİLLETVEKİLİ İSMAİL TATLIOĞLU BORSAMIZI ZİYARET ETTİ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E0C85431-BA99-437A-B8E5-7C9F9B620B07}" type="presOf" srcId="{7BC44DD5-A326-4AAB-9D16-6CCE0918F1A3}" destId="{4223641B-DE2D-42C0-87FA-00F911F10CF3}" srcOrd="0" destOrd="0" presId="urn:microsoft.com/office/officeart/2005/8/layout/hierarchy4"/>
    <dgm:cxn modelId="{36CC05D4-5991-4825-9E75-87120CB8F95A}"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D22FEBA2-E48C-42F8-A23C-3B9AAF001B36}" type="presParOf" srcId="{2FEF5BEE-925C-49B4-B2C2-B308399B729A}" destId="{197EA164-87FB-485F-82FD-95044B741335}" srcOrd="0" destOrd="0" presId="urn:microsoft.com/office/officeart/2005/8/layout/hierarchy4"/>
    <dgm:cxn modelId="{639C0A1E-D623-4313-B6B8-A43B2FA396DC}" type="presParOf" srcId="{197EA164-87FB-485F-82FD-95044B741335}" destId="{4223641B-DE2D-42C0-87FA-00F911F10CF3}" srcOrd="0" destOrd="0" presId="urn:microsoft.com/office/officeart/2005/8/layout/hierarchy4"/>
    <dgm:cxn modelId="{69D7546F-BA93-4B2E-9E21-DBCC659FA62D}" type="presParOf" srcId="{197EA164-87FB-485F-82FD-95044B741335}" destId="{74A56F45-B40E-4E1F-A787-228F1BD279C8}" srcOrd="1" destOrd="0" presId="urn:microsoft.com/office/officeart/2005/8/layout/hierarchy4"/>
  </dgm:cxnLst>
  <dgm:bg/>
  <dgm:whole/>
</dgm:dataModel>
</file>

<file path=ppt/diagrams/data4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CHP BURSA MİLLETVEKİLİ ORHAN SARIBAL BORSAMIZI ZİYARET ETTİ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3C871D75-D68D-45A2-82FF-7F51941C8F65}"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B42DE93-AC8B-4675-B676-1E9769E80893}" type="presOf" srcId="{7BC44DD5-A326-4AAB-9D16-6CCE0918F1A3}" destId="{4223641B-DE2D-42C0-87FA-00F911F10CF3}" srcOrd="0" destOrd="0" presId="urn:microsoft.com/office/officeart/2005/8/layout/hierarchy4"/>
    <dgm:cxn modelId="{04B36826-A937-4924-8813-7A2703A23DCC}" type="presParOf" srcId="{2FEF5BEE-925C-49B4-B2C2-B308399B729A}" destId="{197EA164-87FB-485F-82FD-95044B741335}" srcOrd="0" destOrd="0" presId="urn:microsoft.com/office/officeart/2005/8/layout/hierarchy4"/>
    <dgm:cxn modelId="{628C612A-164A-40C5-9E39-F7AC9FC0CAA0}" type="presParOf" srcId="{197EA164-87FB-485F-82FD-95044B741335}" destId="{4223641B-DE2D-42C0-87FA-00F911F10CF3}" srcOrd="0" destOrd="0" presId="urn:microsoft.com/office/officeart/2005/8/layout/hierarchy4"/>
    <dgm:cxn modelId="{0E6CF978-9802-400B-8D2E-E9C09AFE7C12}" type="presParOf" srcId="{197EA164-87FB-485F-82FD-95044B741335}" destId="{74A56F45-B40E-4E1F-A787-228F1BD279C8}" srcOrd="1" destOrd="0" presId="urn:microsoft.com/office/officeart/2005/8/layout/hierarchy4"/>
  </dgm:cxnLst>
  <dgm:bg/>
  <dgm:whole/>
</dgm:dataModel>
</file>

<file path=ppt/diagrams/data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1_2" csCatId="accent1"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İSO 9001:2015 BELGE YENİLEME DENETİMİ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52175" custLinFactNeighborX="-3906"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2012791-146A-47C9-93B6-161E2DFA35D8}" type="presOf" srcId="{962BDA7D-CBDC-4C2C-A509-49AF08E4A8C6}" destId="{2FEF5BEE-925C-49B4-B2C2-B308399B729A}" srcOrd="0" destOrd="0" presId="urn:microsoft.com/office/officeart/2005/8/layout/hierarchy4"/>
    <dgm:cxn modelId="{8561D298-16A7-4EA4-AB00-7FB0213A1B4C}"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D27E88A-8857-4A02-A5F6-4DF0C2ACDAD1}" type="presParOf" srcId="{2FEF5BEE-925C-49B4-B2C2-B308399B729A}" destId="{197EA164-87FB-485F-82FD-95044B741335}" srcOrd="0" destOrd="0" presId="urn:microsoft.com/office/officeart/2005/8/layout/hierarchy4"/>
    <dgm:cxn modelId="{FB26B17F-734A-4415-96FD-1221CE00E593}" type="presParOf" srcId="{197EA164-87FB-485F-82FD-95044B741335}" destId="{4223641B-DE2D-42C0-87FA-00F911F10CF3}" srcOrd="0" destOrd="0" presId="urn:microsoft.com/office/officeart/2005/8/layout/hierarchy4"/>
    <dgm:cxn modelId="{BB965F9C-5238-47F5-89DD-220ABEBE0ED4}" type="presParOf" srcId="{197EA164-87FB-485F-82FD-95044B741335}" destId="{74A56F45-B40E-4E1F-A787-228F1BD279C8}" srcOrd="1" destOrd="0" presId="urn:microsoft.com/office/officeart/2005/8/layout/hierarchy4"/>
  </dgm:cxnLst>
  <dgm:bg/>
  <dgm:whole/>
</dgm:dataModel>
</file>

<file path=ppt/diagrams/data5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BAŞKANIMIZIN TOGG GEMLİK TESİSLERİ ZİYARETİ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A5044B5B-C5A7-4E08-AF8F-DDBE4D3820F3}" type="presOf" srcId="{962BDA7D-CBDC-4C2C-A509-49AF08E4A8C6}" destId="{2FEF5BEE-925C-49B4-B2C2-B308399B729A}" srcOrd="0" destOrd="0" presId="urn:microsoft.com/office/officeart/2005/8/layout/hierarchy4"/>
    <dgm:cxn modelId="{0F36F260-1285-4E5D-9FF6-2462915CF211}" type="presOf" srcId="{7BC44DD5-A326-4AAB-9D16-6CCE0918F1A3}" destId="{4223641B-DE2D-42C0-87FA-00F911F10CF3}" srcOrd="0" destOrd="0" presId="urn:microsoft.com/office/officeart/2005/8/layout/hierarchy4"/>
    <dgm:cxn modelId="{15EA45B3-9130-49F7-AEFD-A51D409F048F}" type="presParOf" srcId="{2FEF5BEE-925C-49B4-B2C2-B308399B729A}" destId="{197EA164-87FB-485F-82FD-95044B741335}" srcOrd="0" destOrd="0" presId="urn:microsoft.com/office/officeart/2005/8/layout/hierarchy4"/>
    <dgm:cxn modelId="{0210939C-4E5B-42E7-820E-7A75FCFBA91A}" type="presParOf" srcId="{197EA164-87FB-485F-82FD-95044B741335}" destId="{4223641B-DE2D-42C0-87FA-00F911F10CF3}" srcOrd="0" destOrd="0" presId="urn:microsoft.com/office/officeart/2005/8/layout/hierarchy4"/>
    <dgm:cxn modelId="{72CEE27E-7CD0-4106-8496-EF2B7838C9C0}" type="presParOf" srcId="{197EA164-87FB-485F-82FD-95044B741335}" destId="{74A56F45-B40E-4E1F-A787-228F1BD279C8}" srcOrd="1" destOrd="0" presId="urn:microsoft.com/office/officeart/2005/8/layout/hierarchy4"/>
  </dgm:cxnLst>
  <dgm:bg/>
  <dgm:whole/>
</dgm:dataModel>
</file>

<file path=ppt/diagrams/data5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BURSA TİCARET BORSASI YENİ HİZMET BİNASI İLE TAHKİM VE ARABULUCUK MERKEZİ AÇILIŞI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4AA4C47C-1D71-4C04-A0BB-CFBCD8D57DA4}" type="presOf" srcId="{962BDA7D-CBDC-4C2C-A509-49AF08E4A8C6}" destId="{2FEF5BEE-925C-49B4-B2C2-B308399B729A}" srcOrd="0" destOrd="0" presId="urn:microsoft.com/office/officeart/2005/8/layout/hierarchy4"/>
    <dgm:cxn modelId="{19DCD532-B937-474F-823B-B10A1E9C3499}"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618B0434-2FFE-4757-874F-87104440D742}" type="presParOf" srcId="{2FEF5BEE-925C-49B4-B2C2-B308399B729A}" destId="{197EA164-87FB-485F-82FD-95044B741335}" srcOrd="0" destOrd="0" presId="urn:microsoft.com/office/officeart/2005/8/layout/hierarchy4"/>
    <dgm:cxn modelId="{6C82AFA3-BA69-4E9E-9CC8-A96CC290A703}" type="presParOf" srcId="{197EA164-87FB-485F-82FD-95044B741335}" destId="{4223641B-DE2D-42C0-87FA-00F911F10CF3}" srcOrd="0" destOrd="0" presId="urn:microsoft.com/office/officeart/2005/8/layout/hierarchy4"/>
    <dgm:cxn modelId="{815D7EF1-A0EF-474F-8FF9-C4D5884F1E5C}" type="presParOf" srcId="{197EA164-87FB-485F-82FD-95044B741335}" destId="{74A56F45-B40E-4E1F-A787-228F1BD279C8}" srcOrd="1" destOrd="0" presId="urn:microsoft.com/office/officeart/2005/8/layout/hierarchy4"/>
  </dgm:cxnLst>
  <dgm:bg/>
  <dgm:whole/>
</dgm:dataModel>
</file>

<file path=ppt/diagrams/data5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TİCARET VE SANAYİ ODASI MESLEKİ EĞİTİM MERKEZİ AÇILIŞ TÖRENİ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2CA731BD-D5F6-4B58-86D8-BC8F708A6FFF}" type="presOf" srcId="{7BC44DD5-A326-4AAB-9D16-6CCE0918F1A3}" destId="{4223641B-DE2D-42C0-87FA-00F911F10CF3}" srcOrd="0" destOrd="0" presId="urn:microsoft.com/office/officeart/2005/8/layout/hierarchy4"/>
    <dgm:cxn modelId="{3E2AC27B-0E17-4EC5-93D6-101B2EACD118}"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362D8F94-BCD6-4B05-B58E-B2076D3E895B}" type="presParOf" srcId="{2FEF5BEE-925C-49B4-B2C2-B308399B729A}" destId="{197EA164-87FB-485F-82FD-95044B741335}" srcOrd="0" destOrd="0" presId="urn:microsoft.com/office/officeart/2005/8/layout/hierarchy4"/>
    <dgm:cxn modelId="{556D6D9E-6810-4BD6-94B4-E6378FC9A1F3}" type="presParOf" srcId="{197EA164-87FB-485F-82FD-95044B741335}" destId="{4223641B-DE2D-42C0-87FA-00F911F10CF3}" srcOrd="0" destOrd="0" presId="urn:microsoft.com/office/officeart/2005/8/layout/hierarchy4"/>
    <dgm:cxn modelId="{1110DACD-5854-4672-B240-830480E298A1}" type="presParOf" srcId="{197EA164-87FB-485F-82FD-95044B741335}" destId="{74A56F45-B40E-4E1F-A787-228F1BD279C8}" srcOrd="1" destOrd="0" presId="urn:microsoft.com/office/officeart/2005/8/layout/hierarchy4"/>
  </dgm:cxnLst>
  <dgm:bg/>
  <dgm:whole/>
</dgm:dataModel>
</file>

<file path=ppt/diagrams/data5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6_2" csCatId="accent6"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TOBB BAŞKANIMIZ RİFAT HİSARCIKLIOĞLU KARACABEY TİCARET BORSASI CUMHURİYET İLKOKULU’NDA İNCELEMELERDE BULUNDU</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07692FD0-115C-4CD4-ABEE-8874FE74DC21}" type="presOf" srcId="{962BDA7D-CBDC-4C2C-A509-49AF08E4A8C6}" destId="{2FEF5BEE-925C-49B4-B2C2-B308399B729A}" srcOrd="0" destOrd="0" presId="urn:microsoft.com/office/officeart/2005/8/layout/hierarchy4"/>
    <dgm:cxn modelId="{A72E7CA0-6055-477E-8699-0B562B7C4572}" type="presOf" srcId="{7BC44DD5-A326-4AAB-9D16-6CCE0918F1A3}" destId="{4223641B-DE2D-42C0-87FA-00F911F10CF3}" srcOrd="0" destOrd="0" presId="urn:microsoft.com/office/officeart/2005/8/layout/hierarchy4"/>
    <dgm:cxn modelId="{6C1BAA36-6B0C-41BF-A344-44C068426885}" type="presParOf" srcId="{2FEF5BEE-925C-49B4-B2C2-B308399B729A}" destId="{197EA164-87FB-485F-82FD-95044B741335}" srcOrd="0" destOrd="0" presId="urn:microsoft.com/office/officeart/2005/8/layout/hierarchy4"/>
    <dgm:cxn modelId="{584423E5-58CA-41CE-8E27-A122857325D8}" type="presParOf" srcId="{197EA164-87FB-485F-82FD-95044B741335}" destId="{4223641B-DE2D-42C0-87FA-00F911F10CF3}" srcOrd="0" destOrd="0" presId="urn:microsoft.com/office/officeart/2005/8/layout/hierarchy4"/>
    <dgm:cxn modelId="{3F9C71B8-0CB4-4743-99F2-8E2DFE2A4F5F}" type="presParOf" srcId="{197EA164-87FB-485F-82FD-95044B741335}" destId="{74A56F45-B40E-4E1F-A787-228F1BD279C8}" srcOrd="1" destOrd="0" presId="urn:microsoft.com/office/officeart/2005/8/layout/hierarchy4"/>
  </dgm:cxnLst>
  <dgm:bg/>
  <dgm:whole/>
</dgm:dataModel>
</file>

<file path=ppt/diagrams/data54.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5_4" csCatId="accent5" phldr="1"/>
      <dgm:spPr/>
    </dgm:pt>
    <dgm:pt modelId="{9D6A90F1-CB1B-43D4-9CF1-3158594FF957}">
      <dgm:prSet phldrT="[Metin]"/>
      <dgm:spPr/>
      <dgm:t>
        <a:bodyPr/>
        <a:lstStyle/>
        <a:p>
          <a:r>
            <a:rPr lang="tr-TR" b="1" dirty="0" smtClean="0"/>
            <a:t>EYLÜL-2022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6DA61AE0-55C2-476C-B190-C8BE659F3675}" type="presOf" srcId="{9D6A90F1-CB1B-43D4-9CF1-3158594FF957}" destId="{E1FCC63B-B7CE-40DB-A9EF-02B04D800BBD}" srcOrd="0"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30B001A6-737C-4BB5-A577-EA90D67DD6D1}" type="presOf" srcId="{9D6A90F1-CB1B-43D4-9CF1-3158594FF957}" destId="{A1016EF3-4F50-445D-8E0C-F90582E0CA19}" srcOrd="1" destOrd="0" presId="urn:microsoft.com/office/officeart/2005/8/layout/hList7"/>
    <dgm:cxn modelId="{AB803E2D-7134-4DF6-86F2-C41A7089D5C6}" type="presOf" srcId="{287EC7B4-CC11-4DD9-9BF8-A1A822EC5AB7}" destId="{0FAE3098-3EA3-4726-8D9B-9C35A37DAD9F}" srcOrd="0" destOrd="0" presId="urn:microsoft.com/office/officeart/2005/8/layout/hList7"/>
    <dgm:cxn modelId="{B1391A4D-6271-4AFD-8042-C2599AAE7B2E}" type="presParOf" srcId="{0FAE3098-3EA3-4726-8D9B-9C35A37DAD9F}" destId="{63CCB3CD-F8D5-4DD4-8ACD-850F0306117F}" srcOrd="0" destOrd="0" presId="urn:microsoft.com/office/officeart/2005/8/layout/hList7"/>
    <dgm:cxn modelId="{451C3785-8B0F-499C-9390-C2129381139E}" type="presParOf" srcId="{0FAE3098-3EA3-4726-8D9B-9C35A37DAD9F}" destId="{8C109321-0AAD-4DED-A430-78A8F849C8B7}" srcOrd="1" destOrd="0" presId="urn:microsoft.com/office/officeart/2005/8/layout/hList7"/>
    <dgm:cxn modelId="{E2F6C0A7-216F-4C39-AFDE-5340A6CDF2E0}" type="presParOf" srcId="{8C109321-0AAD-4DED-A430-78A8F849C8B7}" destId="{E27ABA5E-EBAC-4350-8D93-394888141174}" srcOrd="0" destOrd="0" presId="urn:microsoft.com/office/officeart/2005/8/layout/hList7"/>
    <dgm:cxn modelId="{AA04C1C3-5F57-41B2-A982-40963AE8EF91}" type="presParOf" srcId="{E27ABA5E-EBAC-4350-8D93-394888141174}" destId="{E1FCC63B-B7CE-40DB-A9EF-02B04D800BBD}" srcOrd="0" destOrd="0" presId="urn:microsoft.com/office/officeart/2005/8/layout/hList7"/>
    <dgm:cxn modelId="{430189A3-1130-44E2-A02B-62F008D4DF8C}" type="presParOf" srcId="{E27ABA5E-EBAC-4350-8D93-394888141174}" destId="{A1016EF3-4F50-445D-8E0C-F90582E0CA19}" srcOrd="1" destOrd="0" presId="urn:microsoft.com/office/officeart/2005/8/layout/hList7"/>
    <dgm:cxn modelId="{6D412894-A169-40EA-9D16-BF0835C3CAAC}" type="presParOf" srcId="{E27ABA5E-EBAC-4350-8D93-394888141174}" destId="{0C9DDE39-FC6D-40D9-B96D-35428E0B19E0}" srcOrd="2" destOrd="0" presId="urn:microsoft.com/office/officeart/2005/8/layout/hList7"/>
    <dgm:cxn modelId="{B6627684-4654-4075-BCBA-1AD319BCB4D9}" type="presParOf" srcId="{E27ABA5E-EBAC-4350-8D93-394888141174}" destId="{9289E308-40FF-4650-8FE6-B5E8C9466962}" srcOrd="3" destOrd="0" presId="urn:microsoft.com/office/officeart/2005/8/layout/hList7"/>
  </dgm:cxnLst>
  <dgm:bg/>
  <dgm:whole/>
</dgm:dataModel>
</file>

<file path=ppt/diagrams/data5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5_2" csCatId="accent5"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BELEDİYE BAŞKANI ALİ ÖZKAN VE AK PARTİ KARACABEY İLÇE BAŞKANI ERTEM İŞCAN BORSAMIZA ZİYARET GERÇEKLEŞTİRDİLER</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A927D372-5081-46E2-A6FE-904C5F70222A}" type="presOf" srcId="{962BDA7D-CBDC-4C2C-A509-49AF08E4A8C6}" destId="{2FEF5BEE-925C-49B4-B2C2-B308399B729A}" srcOrd="0" destOrd="0" presId="urn:microsoft.com/office/officeart/2005/8/layout/hierarchy4"/>
    <dgm:cxn modelId="{9FF429B3-E282-43DE-AB15-6B3A8AF3DB02}"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F087C90B-0946-4BD3-B78A-4BC417E394CB}" type="presParOf" srcId="{2FEF5BEE-925C-49B4-B2C2-B308399B729A}" destId="{197EA164-87FB-485F-82FD-95044B741335}" srcOrd="0" destOrd="0" presId="urn:microsoft.com/office/officeart/2005/8/layout/hierarchy4"/>
    <dgm:cxn modelId="{CB1FA46F-3A08-4E00-88E0-826E622BC639}" type="presParOf" srcId="{197EA164-87FB-485F-82FD-95044B741335}" destId="{4223641B-DE2D-42C0-87FA-00F911F10CF3}" srcOrd="0" destOrd="0" presId="urn:microsoft.com/office/officeart/2005/8/layout/hierarchy4"/>
    <dgm:cxn modelId="{E7F46C2C-5F41-493A-852E-64E3F4C087CF}" type="presParOf" srcId="{197EA164-87FB-485F-82FD-95044B741335}" destId="{74A56F45-B40E-4E1F-A787-228F1BD279C8}" srcOrd="1" destOrd="0" presId="urn:microsoft.com/office/officeart/2005/8/layout/hierarchy4"/>
  </dgm:cxnLst>
  <dgm:bg/>
  <dgm:whole/>
</dgm:dataModel>
</file>

<file path=ppt/diagrams/data56.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accent2_2" csCatId="accent2" phldr="1"/>
      <dgm:spPr/>
    </dgm:pt>
    <dgm:pt modelId="{9D6A90F1-CB1B-43D4-9CF1-3158594FF957}">
      <dgm:prSet phldrT="[Metin]"/>
      <dgm:spPr/>
      <dgm:t>
        <a:bodyPr/>
        <a:lstStyle/>
        <a:p>
          <a:r>
            <a:rPr lang="tr-TR" b="1" dirty="0" smtClean="0"/>
            <a:t>EKİM-2022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DABC37D8-76F1-4EE9-9120-5315C383117D}" type="presOf" srcId="{9D6A90F1-CB1B-43D4-9CF1-3158594FF957}" destId="{A1016EF3-4F50-445D-8E0C-F90582E0CA19}" srcOrd="1" destOrd="0" presId="urn:microsoft.com/office/officeart/2005/8/layout/hList7"/>
    <dgm:cxn modelId="{09D38165-6876-4967-9EB3-05B0320EA323}" type="presOf" srcId="{287EC7B4-CC11-4DD9-9BF8-A1A822EC5AB7}" destId="{0FAE3098-3EA3-4726-8D9B-9C35A37DAD9F}" srcOrd="0" destOrd="0" presId="urn:microsoft.com/office/officeart/2005/8/layout/hList7"/>
    <dgm:cxn modelId="{39F647FC-ABA3-4FF2-8DC6-C51E80982A66}" type="presOf" srcId="{9D6A90F1-CB1B-43D4-9CF1-3158594FF957}" destId="{E1FCC63B-B7CE-40DB-A9EF-02B04D800BBD}" srcOrd="0"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39B5DA42-0128-443F-98E1-E59E336E1249}" type="presParOf" srcId="{0FAE3098-3EA3-4726-8D9B-9C35A37DAD9F}" destId="{63CCB3CD-F8D5-4DD4-8ACD-850F0306117F}" srcOrd="0" destOrd="0" presId="urn:microsoft.com/office/officeart/2005/8/layout/hList7"/>
    <dgm:cxn modelId="{77818F6D-A79E-4268-A55D-010CBAEA3E54}" type="presParOf" srcId="{0FAE3098-3EA3-4726-8D9B-9C35A37DAD9F}" destId="{8C109321-0AAD-4DED-A430-78A8F849C8B7}" srcOrd="1" destOrd="0" presId="urn:microsoft.com/office/officeart/2005/8/layout/hList7"/>
    <dgm:cxn modelId="{E0DFC09E-40F4-4349-A837-CA576D9B5D04}" type="presParOf" srcId="{8C109321-0AAD-4DED-A430-78A8F849C8B7}" destId="{E27ABA5E-EBAC-4350-8D93-394888141174}" srcOrd="0" destOrd="0" presId="urn:microsoft.com/office/officeart/2005/8/layout/hList7"/>
    <dgm:cxn modelId="{45D4B930-06F3-4072-B60A-1FBC9EAAEBBB}" type="presParOf" srcId="{E27ABA5E-EBAC-4350-8D93-394888141174}" destId="{E1FCC63B-B7CE-40DB-A9EF-02B04D800BBD}" srcOrd="0" destOrd="0" presId="urn:microsoft.com/office/officeart/2005/8/layout/hList7"/>
    <dgm:cxn modelId="{0A54F330-A2DB-4618-8B55-251DBDBB5539}" type="presParOf" srcId="{E27ABA5E-EBAC-4350-8D93-394888141174}" destId="{A1016EF3-4F50-445D-8E0C-F90582E0CA19}" srcOrd="1" destOrd="0" presId="urn:microsoft.com/office/officeart/2005/8/layout/hList7"/>
    <dgm:cxn modelId="{6B96FEC0-9829-48CE-8A37-41BD550B5FE3}" type="presParOf" srcId="{E27ABA5E-EBAC-4350-8D93-394888141174}" destId="{0C9DDE39-FC6D-40D9-B96D-35428E0B19E0}" srcOrd="2" destOrd="0" presId="urn:microsoft.com/office/officeart/2005/8/layout/hList7"/>
    <dgm:cxn modelId="{44D464E3-3D89-4E9C-BCAA-6F2ABC85FCD7}" type="presParOf" srcId="{E27ABA5E-EBAC-4350-8D93-394888141174}" destId="{9289E308-40FF-4650-8FE6-B5E8C9466962}" srcOrd="3" destOrd="0" presId="urn:microsoft.com/office/officeart/2005/8/layout/hList7"/>
  </dgm:cxnLst>
  <dgm:bg/>
  <dgm:whole/>
</dgm:dataModel>
</file>

<file path=ppt/diagrams/data5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01 EKİM 2022 TARİHİNDE SEÇİMİMİZİ GERÇEKLEŞTİRDİK</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86365">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E8AEE84-1396-46B3-BB27-F43613F43CA0}" type="presOf" srcId="{962BDA7D-CBDC-4C2C-A509-49AF08E4A8C6}" destId="{2FEF5BEE-925C-49B4-B2C2-B308399B729A}" srcOrd="0" destOrd="0" presId="urn:microsoft.com/office/officeart/2005/8/layout/hierarchy4"/>
    <dgm:cxn modelId="{58DFBA83-3537-49FC-B01D-A4A299CE7982}"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416D27ED-90E8-4368-A406-6CD1CDC7A24B}" type="presParOf" srcId="{2FEF5BEE-925C-49B4-B2C2-B308399B729A}" destId="{197EA164-87FB-485F-82FD-95044B741335}" srcOrd="0" destOrd="0" presId="urn:microsoft.com/office/officeart/2005/8/layout/hierarchy4"/>
    <dgm:cxn modelId="{9498A6B2-0929-4982-B619-A06A491CB46E}" type="presParOf" srcId="{197EA164-87FB-485F-82FD-95044B741335}" destId="{4223641B-DE2D-42C0-87FA-00F911F10CF3}" srcOrd="0" destOrd="0" presId="urn:microsoft.com/office/officeart/2005/8/layout/hierarchy4"/>
    <dgm:cxn modelId="{239EAE6D-6CFC-46D2-B541-44B91494B5DC}" type="presParOf" srcId="{197EA164-87FB-485F-82FD-95044B741335}" destId="{74A56F45-B40E-4E1F-A787-228F1BD279C8}" srcOrd="1" destOrd="0" presId="urn:microsoft.com/office/officeart/2005/8/layout/hierarchy4"/>
  </dgm:cxnLst>
  <dgm:bg/>
  <dgm:whole/>
</dgm:dataModel>
</file>

<file path=ppt/diagrams/data5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MECLİS KURULUMUZ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86365">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7ED5D9B9-D274-4449-AF49-9ACED374AD4A}"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E46FE987-78E6-497C-9880-A4E4A1D0AE6A}" type="presOf" srcId="{962BDA7D-CBDC-4C2C-A509-49AF08E4A8C6}" destId="{2FEF5BEE-925C-49B4-B2C2-B308399B729A}" srcOrd="0" destOrd="0" presId="urn:microsoft.com/office/officeart/2005/8/layout/hierarchy4"/>
    <dgm:cxn modelId="{382780D7-EBBF-4B36-906D-5EEE970E5148}" type="presParOf" srcId="{2FEF5BEE-925C-49B4-B2C2-B308399B729A}" destId="{197EA164-87FB-485F-82FD-95044B741335}" srcOrd="0" destOrd="0" presId="urn:microsoft.com/office/officeart/2005/8/layout/hierarchy4"/>
    <dgm:cxn modelId="{088DDAFB-53A5-4A00-98A7-7670A46DCCC1}" type="presParOf" srcId="{197EA164-87FB-485F-82FD-95044B741335}" destId="{4223641B-DE2D-42C0-87FA-00F911F10CF3}" srcOrd="0" destOrd="0" presId="urn:microsoft.com/office/officeart/2005/8/layout/hierarchy4"/>
    <dgm:cxn modelId="{C8C72971-5D39-4778-A1A2-217E6261C241}" type="presParOf" srcId="{197EA164-87FB-485F-82FD-95044B741335}" destId="{74A56F45-B40E-4E1F-A787-228F1BD279C8}" srcOrd="1" destOrd="0" presId="urn:microsoft.com/office/officeart/2005/8/layout/hierarchy4"/>
  </dgm:cxnLst>
  <dgm:bg/>
  <dgm:whole/>
</dgm:dataModel>
</file>

<file path=ppt/diagrams/data5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MECLİS KURULUMUZ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4EE3E89-73F2-46C5-9478-4D2F0B178032}" type="presOf" srcId="{962BDA7D-CBDC-4C2C-A509-49AF08E4A8C6}" destId="{2FEF5BEE-925C-49B4-B2C2-B308399B729A}" srcOrd="0" destOrd="0" presId="urn:microsoft.com/office/officeart/2005/8/layout/hierarchy4"/>
    <dgm:cxn modelId="{2BE96616-25FA-40AC-9CC8-95D92AE6A619}"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3DA9A6EA-4F68-4E83-A308-6C25AA0D76CC}" type="presParOf" srcId="{2FEF5BEE-925C-49B4-B2C2-B308399B729A}" destId="{197EA164-87FB-485F-82FD-95044B741335}" srcOrd="0" destOrd="0" presId="urn:microsoft.com/office/officeart/2005/8/layout/hierarchy4"/>
    <dgm:cxn modelId="{E1C282EA-9FD4-4E04-BE21-8DF1A48B6696}" type="presParOf" srcId="{197EA164-87FB-485F-82FD-95044B741335}" destId="{4223641B-DE2D-42C0-87FA-00F911F10CF3}" srcOrd="0" destOrd="0" presId="urn:microsoft.com/office/officeart/2005/8/layout/hierarchy4"/>
    <dgm:cxn modelId="{F1646F93-C6B8-4C25-9E8A-82C74CC35A9B}" type="presParOf" srcId="{197EA164-87FB-485F-82FD-95044B741335}" destId="{74A56F45-B40E-4E1F-A787-228F1BD279C8}" srcOrd="1" destOrd="0" presId="urn:microsoft.com/office/officeart/2005/8/layout/hierarchy4"/>
  </dgm:cxnLst>
  <dgm:bg/>
  <dgm:whole/>
</dgm:dataModel>
</file>

<file path=ppt/diagrams/data6.xml><?xml version="1.0" encoding="utf-8"?>
<dgm:dataModel xmlns:dgm="http://schemas.openxmlformats.org/drawingml/2006/diagram" xmlns:a="http://schemas.openxmlformats.org/drawingml/2006/main">
  <dgm:ptLst>
    <dgm:pt modelId="{287EC7B4-CC11-4DD9-9BF8-A1A822EC5AB7}" type="doc">
      <dgm:prSet loTypeId="urn:microsoft.com/office/officeart/2005/8/layout/hList7" loCatId="list" qsTypeId="urn:microsoft.com/office/officeart/2005/8/quickstyle/3d7" qsCatId="3D" csTypeId="urn:microsoft.com/office/officeart/2005/8/colors/colorful3" csCatId="colorful" phldr="1"/>
      <dgm:spPr/>
    </dgm:pt>
    <dgm:pt modelId="{9D6A90F1-CB1B-43D4-9CF1-3158594FF957}">
      <dgm:prSet phldrT="[Metin]"/>
      <dgm:spPr/>
      <dgm:t>
        <a:bodyPr/>
        <a:lstStyle/>
        <a:p>
          <a:r>
            <a:rPr lang="tr-TR" b="1" dirty="0" smtClean="0"/>
            <a:t>MART-2022 FAALİYETLERİMİZ</a:t>
          </a:r>
          <a:endParaRPr lang="tr-TR" b="1" dirty="0"/>
        </a:p>
      </dgm:t>
    </dgm:pt>
    <dgm:pt modelId="{C027D90C-00A2-484A-A536-3E3103915CFA}" type="parTrans" cxnId="{2F5A87F1-66D2-4D39-A919-78C415921234}">
      <dgm:prSet/>
      <dgm:spPr/>
      <dgm:t>
        <a:bodyPr/>
        <a:lstStyle/>
        <a:p>
          <a:endParaRPr lang="tr-TR"/>
        </a:p>
      </dgm:t>
    </dgm:pt>
    <dgm:pt modelId="{8680CE53-D6B9-4B52-8BF9-F84ABD0F72EC}" type="sibTrans" cxnId="{2F5A87F1-66D2-4D39-A919-78C415921234}">
      <dgm:prSet/>
      <dgm:spPr/>
      <dgm:t>
        <a:bodyPr/>
        <a:lstStyle/>
        <a:p>
          <a:endParaRPr lang="tr-TR"/>
        </a:p>
      </dgm:t>
    </dgm:pt>
    <dgm:pt modelId="{0FAE3098-3EA3-4726-8D9B-9C35A37DAD9F}" type="pres">
      <dgm:prSet presAssocID="{287EC7B4-CC11-4DD9-9BF8-A1A822EC5AB7}" presName="Name0" presStyleCnt="0">
        <dgm:presLayoutVars>
          <dgm:dir/>
          <dgm:resizeHandles val="exact"/>
        </dgm:presLayoutVars>
      </dgm:prSet>
      <dgm:spPr/>
    </dgm:pt>
    <dgm:pt modelId="{63CCB3CD-F8D5-4DD4-8ACD-850F0306117F}" type="pres">
      <dgm:prSet presAssocID="{287EC7B4-CC11-4DD9-9BF8-A1A822EC5AB7}" presName="fgShape" presStyleLbl="fgShp" presStyleIdx="0" presStyleCnt="1"/>
      <dgm:spPr/>
    </dgm:pt>
    <dgm:pt modelId="{8C109321-0AAD-4DED-A430-78A8F849C8B7}" type="pres">
      <dgm:prSet presAssocID="{287EC7B4-CC11-4DD9-9BF8-A1A822EC5AB7}" presName="linComp" presStyleCnt="0"/>
      <dgm:spPr/>
    </dgm:pt>
    <dgm:pt modelId="{E27ABA5E-EBAC-4350-8D93-394888141174}" type="pres">
      <dgm:prSet presAssocID="{9D6A90F1-CB1B-43D4-9CF1-3158594FF957}" presName="compNode" presStyleCnt="0"/>
      <dgm:spPr/>
    </dgm:pt>
    <dgm:pt modelId="{E1FCC63B-B7CE-40DB-A9EF-02B04D800BBD}" type="pres">
      <dgm:prSet presAssocID="{9D6A90F1-CB1B-43D4-9CF1-3158594FF957}" presName="bkgdShape" presStyleLbl="node1" presStyleIdx="0" presStyleCnt="1" custLinFactNeighborX="-21485" custLinFactNeighborY="42969"/>
      <dgm:spPr/>
      <dgm:t>
        <a:bodyPr/>
        <a:lstStyle/>
        <a:p>
          <a:endParaRPr lang="tr-TR"/>
        </a:p>
      </dgm:t>
    </dgm:pt>
    <dgm:pt modelId="{A1016EF3-4F50-445D-8E0C-F90582E0CA19}" type="pres">
      <dgm:prSet presAssocID="{9D6A90F1-CB1B-43D4-9CF1-3158594FF957}" presName="nodeTx" presStyleLbl="node1" presStyleIdx="0" presStyleCnt="1">
        <dgm:presLayoutVars>
          <dgm:bulletEnabled val="1"/>
        </dgm:presLayoutVars>
      </dgm:prSet>
      <dgm:spPr/>
      <dgm:t>
        <a:bodyPr/>
        <a:lstStyle/>
        <a:p>
          <a:endParaRPr lang="tr-TR"/>
        </a:p>
      </dgm:t>
    </dgm:pt>
    <dgm:pt modelId="{0C9DDE39-FC6D-40D9-B96D-35428E0B19E0}" type="pres">
      <dgm:prSet presAssocID="{9D6A90F1-CB1B-43D4-9CF1-3158594FF957}" presName="invisiNode" presStyleLbl="node1" presStyleIdx="0" presStyleCnt="1"/>
      <dgm:spPr/>
    </dgm:pt>
    <dgm:pt modelId="{9289E308-40FF-4650-8FE6-B5E8C9466962}" type="pres">
      <dgm:prSet presAssocID="{9D6A90F1-CB1B-43D4-9CF1-3158594FF957}" presName="imagNode" presStyleLbl="fgImgPlace1" presStyleIdx="0" presStyleCnt="1"/>
      <dgm:spPr>
        <a:blipFill rotWithShape="0">
          <a:blip xmlns:r="http://schemas.openxmlformats.org/officeDocument/2006/relationships" r:embed="rId1"/>
          <a:stretch>
            <a:fillRect/>
          </a:stretch>
        </a:blipFill>
      </dgm:spPr>
    </dgm:pt>
  </dgm:ptLst>
  <dgm:cxnLst>
    <dgm:cxn modelId="{A858D823-6F7F-489E-A3AD-7ABD9F5E04B9}" type="presOf" srcId="{287EC7B4-CC11-4DD9-9BF8-A1A822EC5AB7}" destId="{0FAE3098-3EA3-4726-8D9B-9C35A37DAD9F}" srcOrd="0" destOrd="0" presId="urn:microsoft.com/office/officeart/2005/8/layout/hList7"/>
    <dgm:cxn modelId="{2F5A87F1-66D2-4D39-A919-78C415921234}" srcId="{287EC7B4-CC11-4DD9-9BF8-A1A822EC5AB7}" destId="{9D6A90F1-CB1B-43D4-9CF1-3158594FF957}" srcOrd="0" destOrd="0" parTransId="{C027D90C-00A2-484A-A536-3E3103915CFA}" sibTransId="{8680CE53-D6B9-4B52-8BF9-F84ABD0F72EC}"/>
    <dgm:cxn modelId="{8831197C-9BBD-45D9-A7CD-5DE303FA52DE}" type="presOf" srcId="{9D6A90F1-CB1B-43D4-9CF1-3158594FF957}" destId="{E1FCC63B-B7CE-40DB-A9EF-02B04D800BBD}" srcOrd="0" destOrd="0" presId="urn:microsoft.com/office/officeart/2005/8/layout/hList7"/>
    <dgm:cxn modelId="{4E9AE881-D115-41C8-A18F-B9D10C1C0BF8}" type="presOf" srcId="{9D6A90F1-CB1B-43D4-9CF1-3158594FF957}" destId="{A1016EF3-4F50-445D-8E0C-F90582E0CA19}" srcOrd="1" destOrd="0" presId="urn:microsoft.com/office/officeart/2005/8/layout/hList7"/>
    <dgm:cxn modelId="{3F3B02AB-9FF4-4B8F-8AE1-204E4014C88D}" type="presParOf" srcId="{0FAE3098-3EA3-4726-8D9B-9C35A37DAD9F}" destId="{63CCB3CD-F8D5-4DD4-8ACD-850F0306117F}" srcOrd="0" destOrd="0" presId="urn:microsoft.com/office/officeart/2005/8/layout/hList7"/>
    <dgm:cxn modelId="{EFB050B4-28B4-4254-8AF3-CC4B35C5D1D4}" type="presParOf" srcId="{0FAE3098-3EA3-4726-8D9B-9C35A37DAD9F}" destId="{8C109321-0AAD-4DED-A430-78A8F849C8B7}" srcOrd="1" destOrd="0" presId="urn:microsoft.com/office/officeart/2005/8/layout/hList7"/>
    <dgm:cxn modelId="{6B0B88EE-9DE2-4883-B8DE-099409A1C7F0}" type="presParOf" srcId="{8C109321-0AAD-4DED-A430-78A8F849C8B7}" destId="{E27ABA5E-EBAC-4350-8D93-394888141174}" srcOrd="0" destOrd="0" presId="urn:microsoft.com/office/officeart/2005/8/layout/hList7"/>
    <dgm:cxn modelId="{E7800959-EAE3-4682-8DED-14183E6A30C3}" type="presParOf" srcId="{E27ABA5E-EBAC-4350-8D93-394888141174}" destId="{E1FCC63B-B7CE-40DB-A9EF-02B04D800BBD}" srcOrd="0" destOrd="0" presId="urn:microsoft.com/office/officeart/2005/8/layout/hList7"/>
    <dgm:cxn modelId="{AA629E06-C5C5-4E0C-8F18-33F9D3AAA892}" type="presParOf" srcId="{E27ABA5E-EBAC-4350-8D93-394888141174}" destId="{A1016EF3-4F50-445D-8E0C-F90582E0CA19}" srcOrd="1" destOrd="0" presId="urn:microsoft.com/office/officeart/2005/8/layout/hList7"/>
    <dgm:cxn modelId="{9097FB7C-5E71-4447-9050-D638B05680BE}" type="presParOf" srcId="{E27ABA5E-EBAC-4350-8D93-394888141174}" destId="{0C9DDE39-FC6D-40D9-B96D-35428E0B19E0}" srcOrd="2" destOrd="0" presId="urn:microsoft.com/office/officeart/2005/8/layout/hList7"/>
    <dgm:cxn modelId="{91C262AD-08B5-4B17-87FB-D173A1E532A1}" type="presParOf" srcId="{E27ABA5E-EBAC-4350-8D93-394888141174}" destId="{9289E308-40FF-4650-8FE6-B5E8C9466962}" srcOrd="3" destOrd="0" presId="urn:microsoft.com/office/officeart/2005/8/layout/hList7"/>
  </dgm:cxnLst>
  <dgm:bg/>
  <dgm:whole/>
</dgm:dataModel>
</file>

<file path=ppt/diagrams/data6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YÖNETİM KURULUMUZ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0371A604-1EF8-4215-A145-BE4142D18619}"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AE1A473D-5587-4918-9850-21766C38B10D}" type="presOf" srcId="{7BC44DD5-A326-4AAB-9D16-6CCE0918F1A3}" destId="{4223641B-DE2D-42C0-87FA-00F911F10CF3}" srcOrd="0" destOrd="0" presId="urn:microsoft.com/office/officeart/2005/8/layout/hierarchy4"/>
    <dgm:cxn modelId="{E2BF65AA-31B1-462C-A82A-D65E3BD94600}" type="presParOf" srcId="{2FEF5BEE-925C-49B4-B2C2-B308399B729A}" destId="{197EA164-87FB-485F-82FD-95044B741335}" srcOrd="0" destOrd="0" presId="urn:microsoft.com/office/officeart/2005/8/layout/hierarchy4"/>
    <dgm:cxn modelId="{9E5C6D6A-2849-4AA9-BD36-D9DC4855335C}" type="presParOf" srcId="{197EA164-87FB-485F-82FD-95044B741335}" destId="{4223641B-DE2D-42C0-87FA-00F911F10CF3}" srcOrd="0" destOrd="0" presId="urn:microsoft.com/office/officeart/2005/8/layout/hierarchy4"/>
    <dgm:cxn modelId="{C2212E0B-42BD-4245-A53D-79AF383A9780}" type="presParOf" srcId="{197EA164-87FB-485F-82FD-95044B741335}" destId="{74A56F45-B40E-4E1F-A787-228F1BD279C8}" srcOrd="1" destOrd="0" presId="urn:microsoft.com/office/officeart/2005/8/layout/hierarchy4"/>
  </dgm:cxnLst>
  <dgm:bg/>
  <dgm:whole/>
</dgm:dataModel>
</file>

<file path=ppt/diagrams/data6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MECLİS BAŞKANIMIZ</a:t>
          </a:r>
        </a:p>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MEHMET DURMAZ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86365">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B0A30FB5-B0D7-4BFF-82B0-98EF82387A26}"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A5D86370-FA45-4D40-9616-69A58DABF85E}" type="presOf" srcId="{962BDA7D-CBDC-4C2C-A509-49AF08E4A8C6}" destId="{2FEF5BEE-925C-49B4-B2C2-B308399B729A}" srcOrd="0" destOrd="0" presId="urn:microsoft.com/office/officeart/2005/8/layout/hierarchy4"/>
    <dgm:cxn modelId="{7BAC8EBF-A1B1-49F4-92C0-9AEA05B14B7A}" type="presParOf" srcId="{2FEF5BEE-925C-49B4-B2C2-B308399B729A}" destId="{197EA164-87FB-485F-82FD-95044B741335}" srcOrd="0" destOrd="0" presId="urn:microsoft.com/office/officeart/2005/8/layout/hierarchy4"/>
    <dgm:cxn modelId="{921CCB82-0259-446C-89E6-D1F675027764}" type="presParOf" srcId="{197EA164-87FB-485F-82FD-95044B741335}" destId="{4223641B-DE2D-42C0-87FA-00F911F10CF3}" srcOrd="0" destOrd="0" presId="urn:microsoft.com/office/officeart/2005/8/layout/hierarchy4"/>
    <dgm:cxn modelId="{4CE099E5-0BF0-4A05-9756-7481E0D1CCFA}" type="presParOf" srcId="{197EA164-87FB-485F-82FD-95044B741335}" destId="{74A56F45-B40E-4E1F-A787-228F1BD279C8}" srcOrd="1" destOrd="0" presId="urn:microsoft.com/office/officeart/2005/8/layout/hierarchy4"/>
  </dgm:cxnLst>
  <dgm:bg/>
  <dgm:whole/>
</dgm:dataModel>
</file>

<file path=ppt/diagrams/data6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YÖNETİM KURULU BAŞKANIMIZ</a:t>
          </a:r>
        </a:p>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MURAD BERTAN</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86365">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42532AFE-4176-41BC-96FB-E4ABC3EB0287}" type="presOf" srcId="{7BC44DD5-A326-4AAB-9D16-6CCE0918F1A3}" destId="{4223641B-DE2D-42C0-87FA-00F911F10CF3}" srcOrd="0" destOrd="0" presId="urn:microsoft.com/office/officeart/2005/8/layout/hierarchy4"/>
    <dgm:cxn modelId="{43480E02-1936-49D0-AB3C-2BA0BE16B7F9}"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C7D94485-EB36-46AC-B1F0-132C94D217E8}" type="presParOf" srcId="{2FEF5BEE-925C-49B4-B2C2-B308399B729A}" destId="{197EA164-87FB-485F-82FD-95044B741335}" srcOrd="0" destOrd="0" presId="urn:microsoft.com/office/officeart/2005/8/layout/hierarchy4"/>
    <dgm:cxn modelId="{4F8CBD62-4615-4C19-BAF6-23488748061C}" type="presParOf" srcId="{197EA164-87FB-485F-82FD-95044B741335}" destId="{4223641B-DE2D-42C0-87FA-00F911F10CF3}" srcOrd="0" destOrd="0" presId="urn:microsoft.com/office/officeart/2005/8/layout/hierarchy4"/>
    <dgm:cxn modelId="{94B95C93-1948-4CFE-88C1-C8D1581A9C9C}" type="presParOf" srcId="{197EA164-87FB-485F-82FD-95044B741335}" destId="{74A56F45-B40E-4E1F-A787-228F1BD279C8}" srcOrd="1" destOrd="0" presId="urn:microsoft.com/office/officeart/2005/8/layout/hierarchy4"/>
  </dgm:cxnLst>
  <dgm:bg/>
  <dgm:whole/>
</dgm:dataModel>
</file>

<file path=ppt/diagrams/data6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MODEF EXPO 2022 47. ULUSLARARASI İNEGÖL MOBİLYA FUARI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C434FFCB-8E88-4C5B-95B9-975ED3525BEA}" type="presOf" srcId="{962BDA7D-CBDC-4C2C-A509-49AF08E4A8C6}" destId="{2FEF5BEE-925C-49B4-B2C2-B308399B729A}" srcOrd="0" destOrd="0" presId="urn:microsoft.com/office/officeart/2005/8/layout/hierarchy4"/>
    <dgm:cxn modelId="{5329EBE0-33F7-4BC1-9DFB-3A90D7FFA962}" type="presOf" srcId="{7BC44DD5-A326-4AAB-9D16-6CCE0918F1A3}" destId="{4223641B-DE2D-42C0-87FA-00F911F10CF3}" srcOrd="0" destOrd="0" presId="urn:microsoft.com/office/officeart/2005/8/layout/hierarchy4"/>
    <dgm:cxn modelId="{79C7904F-541D-4FD9-AAC5-84DE0D734635}" type="presParOf" srcId="{2FEF5BEE-925C-49B4-B2C2-B308399B729A}" destId="{197EA164-87FB-485F-82FD-95044B741335}" srcOrd="0" destOrd="0" presId="urn:microsoft.com/office/officeart/2005/8/layout/hierarchy4"/>
    <dgm:cxn modelId="{33B4DE38-0A62-42FB-AC27-08760A5DFBEB}" type="presParOf" srcId="{197EA164-87FB-485F-82FD-95044B741335}" destId="{4223641B-DE2D-42C0-87FA-00F911F10CF3}" srcOrd="0" destOrd="0" presId="urn:microsoft.com/office/officeart/2005/8/layout/hierarchy4"/>
    <dgm:cxn modelId="{1B20BA6A-A70C-4267-A9BC-B77FF63011A7}" type="presParOf" srcId="{197EA164-87FB-485F-82FD-95044B741335}" destId="{74A56F45-B40E-4E1F-A787-228F1BD279C8}" srcOrd="1" destOrd="0" presId="urn:microsoft.com/office/officeart/2005/8/layout/hierarchy4"/>
  </dgm:cxnLst>
  <dgm:bg/>
  <dgm:whole/>
</dgm:dataModel>
</file>

<file path=ppt/diagrams/data6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İNEGÖL TSO TAHKİM VE ARABULUCULUK MERKEZİ AÇILIŞ TÖRENİ VE İNEGÖL TSO İHRACATIN YILDIZLARI ÖDÜL TÖRENİ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Y="-4546">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5B5E5708-46CA-41AA-9362-A32BEC808F2F}" type="presOf" srcId="{7BC44DD5-A326-4AAB-9D16-6CCE0918F1A3}" destId="{4223641B-DE2D-42C0-87FA-00F911F10CF3}" srcOrd="0" destOrd="0" presId="urn:microsoft.com/office/officeart/2005/8/layout/hierarchy4"/>
    <dgm:cxn modelId="{6348BA76-2E2B-4E82-A6CA-A223F83CABAC}" type="presOf" srcId="{962BDA7D-CBDC-4C2C-A509-49AF08E4A8C6}" destId="{2FEF5BEE-925C-49B4-B2C2-B308399B729A}" srcOrd="0" destOrd="0" presId="urn:microsoft.com/office/officeart/2005/8/layout/hierarchy4"/>
    <dgm:cxn modelId="{3F55CA4D-E428-4993-8D16-D9BBB68AD288}" type="presParOf" srcId="{2FEF5BEE-925C-49B4-B2C2-B308399B729A}" destId="{197EA164-87FB-485F-82FD-95044B741335}" srcOrd="0" destOrd="0" presId="urn:microsoft.com/office/officeart/2005/8/layout/hierarchy4"/>
    <dgm:cxn modelId="{86FAB86F-0EAC-41C2-8EAD-2542891167AE}" type="presParOf" srcId="{197EA164-87FB-485F-82FD-95044B741335}" destId="{4223641B-DE2D-42C0-87FA-00F911F10CF3}" srcOrd="0" destOrd="0" presId="urn:microsoft.com/office/officeart/2005/8/layout/hierarchy4"/>
    <dgm:cxn modelId="{3040A37E-A06B-4A5D-BF92-0318F24DFDEB}" type="presParOf" srcId="{197EA164-87FB-485F-82FD-95044B741335}" destId="{74A56F45-B40E-4E1F-A787-228F1BD279C8}" srcOrd="1" destOrd="0" presId="urn:microsoft.com/office/officeart/2005/8/layout/hierarchy4"/>
  </dgm:cxnLst>
  <dgm:bg/>
  <dgm:whole/>
</dgm:dataModel>
</file>

<file path=ppt/diagrams/data6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İLÇE MÜFTÜSÜ ABDULLAH KARACA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FD6D4CF-65B0-4276-BA6D-A499784808C0}"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50D5C569-6FFF-438A-BE63-CCD6CFFA04FB}" type="presOf" srcId="{962BDA7D-CBDC-4C2C-A509-49AF08E4A8C6}" destId="{2FEF5BEE-925C-49B4-B2C2-B308399B729A}" srcOrd="0" destOrd="0" presId="urn:microsoft.com/office/officeart/2005/8/layout/hierarchy4"/>
    <dgm:cxn modelId="{6FA9E6FC-1D6C-49E8-B5F8-E8196B3B9B43}" type="presParOf" srcId="{2FEF5BEE-925C-49B4-B2C2-B308399B729A}" destId="{197EA164-87FB-485F-82FD-95044B741335}" srcOrd="0" destOrd="0" presId="urn:microsoft.com/office/officeart/2005/8/layout/hierarchy4"/>
    <dgm:cxn modelId="{35CAA915-8E40-4893-AEE3-E4928309487D}" type="presParOf" srcId="{197EA164-87FB-485F-82FD-95044B741335}" destId="{4223641B-DE2D-42C0-87FA-00F911F10CF3}" srcOrd="0" destOrd="0" presId="urn:microsoft.com/office/officeart/2005/8/layout/hierarchy4"/>
    <dgm:cxn modelId="{93C9142F-3E2B-4CE4-B759-315AA4AFBA77}" type="presParOf" srcId="{197EA164-87FB-485F-82FD-95044B741335}" destId="{74A56F45-B40E-4E1F-A787-228F1BD279C8}" srcOrd="1" destOrd="0" presId="urn:microsoft.com/office/officeart/2005/8/layout/hierarchy4"/>
  </dgm:cxnLst>
  <dgm:bg/>
  <dgm:whole/>
</dgm:dataModel>
</file>

<file path=ppt/diagrams/data6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BORSAMIZCA KARACABEY ULU CAMİİ’NDE MEVLİD-ŞERİF OKUTULDU </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D3DAB2C5-51FA-4C16-AEF3-852F55787E7B}"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6133838F-F7E5-4180-B3F7-F74FA452A606}" type="presOf" srcId="{962BDA7D-CBDC-4C2C-A509-49AF08E4A8C6}" destId="{2FEF5BEE-925C-49B4-B2C2-B308399B729A}" srcOrd="0" destOrd="0" presId="urn:microsoft.com/office/officeart/2005/8/layout/hierarchy4"/>
    <dgm:cxn modelId="{8D71EFF3-E737-46F9-A6D3-B42C5AFBE3EE}" type="presParOf" srcId="{2FEF5BEE-925C-49B4-B2C2-B308399B729A}" destId="{197EA164-87FB-485F-82FD-95044B741335}" srcOrd="0" destOrd="0" presId="urn:microsoft.com/office/officeart/2005/8/layout/hierarchy4"/>
    <dgm:cxn modelId="{44EC676C-9535-4C1E-9F70-D0478C0AE5A5}" type="presParOf" srcId="{197EA164-87FB-485F-82FD-95044B741335}" destId="{4223641B-DE2D-42C0-87FA-00F911F10CF3}" srcOrd="0" destOrd="0" presId="urn:microsoft.com/office/officeart/2005/8/layout/hierarchy4"/>
    <dgm:cxn modelId="{31C28D9F-0BE8-49B7-8AE6-19E09A450203}" type="presParOf" srcId="{197EA164-87FB-485F-82FD-95044B741335}" destId="{74A56F45-B40E-4E1F-A787-228F1BD279C8}" srcOrd="1" destOrd="0" presId="urn:microsoft.com/office/officeart/2005/8/layout/hierarchy4"/>
  </dgm:cxnLst>
  <dgm:bg/>
  <dgm:whole/>
</dgm:dataModel>
</file>

<file path=ppt/diagrams/data6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custT="1"/>
      <dgm:spPr/>
      <dgm:t>
        <a:bodyPr/>
        <a:lstStyle/>
        <a:p>
          <a:r>
            <a:rPr lang="tr-TR" sz="28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İLÇE TARIM VE ORMAN MÜDÜRÜ DAVUT AYTEK VE 284 NOLU KARACABEY YAĞLI TOHUMLAR TARIM SATIŞ KOOPERATİFİ BAŞKANI MUHARREM KURT VE MÜDÜR İBRAHİM ÖZET’TEN HAYIRLI OLSUN ZİYARETİ</a:t>
          </a:r>
          <a:endParaRPr lang="tr-TR" sz="28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B939C99F-2131-48EF-9888-9787AAAD7A6C}" type="presOf" srcId="{7BC44DD5-A326-4AAB-9D16-6CCE0918F1A3}" destId="{4223641B-DE2D-42C0-87FA-00F911F10CF3}" srcOrd="0" destOrd="0" presId="urn:microsoft.com/office/officeart/2005/8/layout/hierarchy4"/>
    <dgm:cxn modelId="{59A67431-A073-4B87-9A54-49B6055D9022}"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9B986031-5FB3-48F1-87E6-F59C7D75DA2E}" type="presParOf" srcId="{2FEF5BEE-925C-49B4-B2C2-B308399B729A}" destId="{197EA164-87FB-485F-82FD-95044B741335}" srcOrd="0" destOrd="0" presId="urn:microsoft.com/office/officeart/2005/8/layout/hierarchy4"/>
    <dgm:cxn modelId="{ACB131CE-3FAE-4687-B924-C0FDB52161DA}" type="presParOf" srcId="{197EA164-87FB-485F-82FD-95044B741335}" destId="{4223641B-DE2D-42C0-87FA-00F911F10CF3}" srcOrd="0" destOrd="0" presId="urn:microsoft.com/office/officeart/2005/8/layout/hierarchy4"/>
    <dgm:cxn modelId="{A03C11D9-3BDF-4AF1-8DE0-A23E7B82B50F}" type="presParOf" srcId="{197EA164-87FB-485F-82FD-95044B741335}" destId="{74A56F45-B40E-4E1F-A787-228F1BD279C8}" srcOrd="1" destOrd="0" presId="urn:microsoft.com/office/officeart/2005/8/layout/hierarchy4"/>
  </dgm:cxnLst>
  <dgm:bg/>
  <dgm:whole/>
</dgm:dataModel>
</file>

<file path=ppt/diagrams/data6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VAKIFBANK KARACABEY ŞUBE MÜDÜRÜ ARİF ÖZTAŞ’TAN HAYIRLI OLSUN ZİYARETİ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4059B771-124F-451F-9F82-C35EC56E01A8}"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0C8E124E-A75C-4D25-A9C1-EC9AB80265D9}" type="presOf" srcId="{7BC44DD5-A326-4AAB-9D16-6CCE0918F1A3}" destId="{4223641B-DE2D-42C0-87FA-00F911F10CF3}" srcOrd="0" destOrd="0" presId="urn:microsoft.com/office/officeart/2005/8/layout/hierarchy4"/>
    <dgm:cxn modelId="{38B484FE-9AFD-4357-A8EB-6B2660934E53}" type="presParOf" srcId="{2FEF5BEE-925C-49B4-B2C2-B308399B729A}" destId="{197EA164-87FB-485F-82FD-95044B741335}" srcOrd="0" destOrd="0" presId="urn:microsoft.com/office/officeart/2005/8/layout/hierarchy4"/>
    <dgm:cxn modelId="{EEBBF2FE-B78F-4EFF-81B6-EDFDC391EA18}" type="presParOf" srcId="{197EA164-87FB-485F-82FD-95044B741335}" destId="{4223641B-DE2D-42C0-87FA-00F911F10CF3}" srcOrd="0" destOrd="0" presId="urn:microsoft.com/office/officeart/2005/8/layout/hierarchy4"/>
    <dgm:cxn modelId="{E480B90E-883C-4136-9E56-D8CB7F10DF15}" type="presParOf" srcId="{197EA164-87FB-485F-82FD-95044B741335}" destId="{74A56F45-B40E-4E1F-A787-228F1BD279C8}" srcOrd="1" destOrd="0" presId="urn:microsoft.com/office/officeart/2005/8/layout/hierarchy4"/>
  </dgm:cxnLst>
  <dgm:bg/>
  <dgm:whole/>
</dgm:dataModel>
</file>

<file path=ppt/diagrams/data6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AKBANK KARACABEY ŞUBE MÜDÜRÜ FATİH BİLGİN’DEN HAYIRLI OLSUN ZİYARETİ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1152BAA-216D-4689-9D5A-9483758E726F}"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C94561E0-A2C4-47EF-977C-13B51CC7F630}" type="presOf" srcId="{962BDA7D-CBDC-4C2C-A509-49AF08E4A8C6}" destId="{2FEF5BEE-925C-49B4-B2C2-B308399B729A}" srcOrd="0" destOrd="0" presId="urn:microsoft.com/office/officeart/2005/8/layout/hierarchy4"/>
    <dgm:cxn modelId="{F41616AA-9ABE-44C2-8807-6CF67568BCE7}" type="presParOf" srcId="{2FEF5BEE-925C-49B4-B2C2-B308399B729A}" destId="{197EA164-87FB-485F-82FD-95044B741335}" srcOrd="0" destOrd="0" presId="urn:microsoft.com/office/officeart/2005/8/layout/hierarchy4"/>
    <dgm:cxn modelId="{66BE2A41-FE54-407E-8242-1F95EA5BB43C}" type="presParOf" srcId="{197EA164-87FB-485F-82FD-95044B741335}" destId="{4223641B-DE2D-42C0-87FA-00F911F10CF3}" srcOrd="0" destOrd="0" presId="urn:microsoft.com/office/officeart/2005/8/layout/hierarchy4"/>
    <dgm:cxn modelId="{31F4257C-C9BF-4F15-BE69-D61FB938BCA1}" type="presParOf" srcId="{197EA164-87FB-485F-82FD-95044B741335}" destId="{74A56F45-B40E-4E1F-A787-228F1BD279C8}" srcOrd="1" destOrd="0" presId="urn:microsoft.com/office/officeart/2005/8/layout/hierarchy4"/>
  </dgm:cxnLst>
  <dgm:bg/>
  <dgm:whole/>
</dgm:dataModel>
</file>

<file path=ppt/diagrams/data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colorful4" csCatId="colorful"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BALIKESİR BÖLGE MÜDÜRLÜĞÜ TMO BAŞMÜDÜRÜ SALİH AKSU VE MÜDÜR YARDIMCISI DURSUN ESEN’E ZİYARETİMİZ</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318CE7F3-ECB3-4CA7-80FA-A48AD35FBA99}" type="presOf" srcId="{7BC44DD5-A326-4AAB-9D16-6CCE0918F1A3}" destId="{4223641B-DE2D-42C0-87FA-00F911F10CF3}" srcOrd="0" destOrd="0" presId="urn:microsoft.com/office/officeart/2005/8/layout/hierarchy4"/>
    <dgm:cxn modelId="{60C7FC32-0B2B-4266-9A7B-F8F5425ECA09}" type="presOf" srcId="{962BDA7D-CBDC-4C2C-A509-49AF08E4A8C6}" destId="{2FEF5BEE-925C-49B4-B2C2-B308399B729A}" srcOrd="0" destOrd="0" presId="urn:microsoft.com/office/officeart/2005/8/layout/hierarchy4"/>
    <dgm:cxn modelId="{863E7113-DA22-493C-9F8A-DFDAE2EE16A0}" type="presParOf" srcId="{2FEF5BEE-925C-49B4-B2C2-B308399B729A}" destId="{197EA164-87FB-485F-82FD-95044B741335}" srcOrd="0" destOrd="0" presId="urn:microsoft.com/office/officeart/2005/8/layout/hierarchy4"/>
    <dgm:cxn modelId="{5B8070BB-976E-4DA2-AAC1-B8FE443CDF99}" type="presParOf" srcId="{197EA164-87FB-485F-82FD-95044B741335}" destId="{4223641B-DE2D-42C0-87FA-00F911F10CF3}" srcOrd="0" destOrd="0" presId="urn:microsoft.com/office/officeart/2005/8/layout/hierarchy4"/>
    <dgm:cxn modelId="{6D238606-B7A7-454E-A59B-FBE863E5AD33}" type="presParOf" srcId="{197EA164-87FB-485F-82FD-95044B741335}" destId="{74A56F45-B40E-4E1F-A787-228F1BD279C8}" srcOrd="1" destOrd="0" presId="urn:microsoft.com/office/officeart/2005/8/layout/hierarchy4"/>
  </dgm:cxnLst>
  <dgm:bg/>
  <dgm:whole/>
</dgm:dataModel>
</file>

<file path=ppt/diagrams/data7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İLÇE JANDARMA KOMUTANI YÜZBAŞI MAHİR YAĞMUR’DAN HAYIRLI OLSUN ZİYARETİ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14FF0BDC-81E7-4DC4-AC91-98955BEB9336}"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AA4F0BC9-265C-4BC4-B794-31770D98BA7A}" type="presOf" srcId="{7BC44DD5-A326-4AAB-9D16-6CCE0918F1A3}" destId="{4223641B-DE2D-42C0-87FA-00F911F10CF3}" srcOrd="0" destOrd="0" presId="urn:microsoft.com/office/officeart/2005/8/layout/hierarchy4"/>
    <dgm:cxn modelId="{71BEA265-1326-4F9D-BA91-3AB56026AFE9}" type="presParOf" srcId="{2FEF5BEE-925C-49B4-B2C2-B308399B729A}" destId="{197EA164-87FB-485F-82FD-95044B741335}" srcOrd="0" destOrd="0" presId="urn:microsoft.com/office/officeart/2005/8/layout/hierarchy4"/>
    <dgm:cxn modelId="{90CB9F7C-213D-46C9-8BF1-73000B220A5F}" type="presParOf" srcId="{197EA164-87FB-485F-82FD-95044B741335}" destId="{4223641B-DE2D-42C0-87FA-00F911F10CF3}" srcOrd="0" destOrd="0" presId="urn:microsoft.com/office/officeart/2005/8/layout/hierarchy4"/>
    <dgm:cxn modelId="{496AF6AB-CF5E-442D-ADA9-7759552027C9}" type="presParOf" srcId="{197EA164-87FB-485F-82FD-95044B741335}" destId="{74A56F45-B40E-4E1F-A787-228F1BD279C8}" srcOrd="1" destOrd="0" presId="urn:microsoft.com/office/officeart/2005/8/layout/hierarchy4"/>
  </dgm:cxnLst>
  <dgm:bg/>
  <dgm:whole/>
</dgm:dataModel>
</file>

<file path=ppt/diagrams/data7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İLÇE MİLLİ EĞİTİM MÜDÜRÜ HACI ONGUN VE AYTAÇ DEMİREL'DEN HAYIRLI OLSUN ZİYARETİ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23380516-4D1C-4F0A-9CE5-94CF21398634}" type="presOf" srcId="{7BC44DD5-A326-4AAB-9D16-6CCE0918F1A3}" destId="{4223641B-DE2D-42C0-87FA-00F911F10CF3}" srcOrd="0" destOrd="0" presId="urn:microsoft.com/office/officeart/2005/8/layout/hierarchy4"/>
    <dgm:cxn modelId="{6E3CBF4F-5BD0-4ABC-BCF0-296584775E11}"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B2172D6D-32AB-4EFC-AA8F-075B32C50F01}" type="presParOf" srcId="{2FEF5BEE-925C-49B4-B2C2-B308399B729A}" destId="{197EA164-87FB-485F-82FD-95044B741335}" srcOrd="0" destOrd="0" presId="urn:microsoft.com/office/officeart/2005/8/layout/hierarchy4"/>
    <dgm:cxn modelId="{B17269D0-F2B5-4976-80AA-DE540E978F72}" type="presParOf" srcId="{197EA164-87FB-485F-82FD-95044B741335}" destId="{4223641B-DE2D-42C0-87FA-00F911F10CF3}" srcOrd="0" destOrd="0" presId="urn:microsoft.com/office/officeart/2005/8/layout/hierarchy4"/>
    <dgm:cxn modelId="{5FB56B64-D2EF-4262-91CC-8FD150CF2360}" type="presParOf" srcId="{197EA164-87FB-485F-82FD-95044B741335}" destId="{74A56F45-B40E-4E1F-A787-228F1BD279C8}" srcOrd="1" destOrd="0" presId="urn:microsoft.com/office/officeart/2005/8/layout/hierarchy4"/>
  </dgm:cxnLst>
  <dgm:bg/>
  <dgm:whole/>
</dgm:dataModel>
</file>

<file path=ppt/diagrams/data7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MUSTAFAKEMALPAŞA TİCARET VE SANAYİ ODASI MECLİS BAŞKANI İBRAHİM ÖZMEN’E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D4DB883-D72A-417A-85F2-869DEB41DC77}"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6A2098E4-DC54-45AA-9B57-00E5B9888698}" type="presOf" srcId="{7BC44DD5-A326-4AAB-9D16-6CCE0918F1A3}" destId="{4223641B-DE2D-42C0-87FA-00F911F10CF3}" srcOrd="0" destOrd="0" presId="urn:microsoft.com/office/officeart/2005/8/layout/hierarchy4"/>
    <dgm:cxn modelId="{E89E19D1-A7AA-4491-A703-1778CB076F95}" type="presParOf" srcId="{2FEF5BEE-925C-49B4-B2C2-B308399B729A}" destId="{197EA164-87FB-485F-82FD-95044B741335}" srcOrd="0" destOrd="0" presId="urn:microsoft.com/office/officeart/2005/8/layout/hierarchy4"/>
    <dgm:cxn modelId="{2CD30F51-BD48-4110-9554-01B86EE2BD53}" type="presParOf" srcId="{197EA164-87FB-485F-82FD-95044B741335}" destId="{4223641B-DE2D-42C0-87FA-00F911F10CF3}" srcOrd="0" destOrd="0" presId="urn:microsoft.com/office/officeart/2005/8/layout/hierarchy4"/>
    <dgm:cxn modelId="{A0C4B1F6-BE7A-4A6A-8625-720DD5C28FE3}" type="presParOf" srcId="{197EA164-87FB-485F-82FD-95044B741335}" destId="{74A56F45-B40E-4E1F-A787-228F1BD279C8}" srcOrd="1" destOrd="0" presId="urn:microsoft.com/office/officeart/2005/8/layout/hierarchy4"/>
  </dgm:cxnLst>
  <dgm:bg/>
  <dgm:whole/>
</dgm:dataModel>
</file>

<file path=ppt/diagrams/data7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MUSTAFAKEMALPAŞA TİCARET BORSASI YÖNETİM KURULU BAŞKANI SADETTİN AKKOYUNLU VE MECLİS BAŞKANI MUSTAFA TOKÇALAR’A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21B16708-BC5A-4D97-A818-D2DBE202CAED}"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1E4E0F44-1A09-461A-9D1B-83CE28D0FF87}" type="presOf" srcId="{7BC44DD5-A326-4AAB-9D16-6CCE0918F1A3}" destId="{4223641B-DE2D-42C0-87FA-00F911F10CF3}" srcOrd="0" destOrd="0" presId="urn:microsoft.com/office/officeart/2005/8/layout/hierarchy4"/>
    <dgm:cxn modelId="{557888A6-0E6E-4B5C-A74D-07C57B267FD0}" type="presParOf" srcId="{2FEF5BEE-925C-49B4-B2C2-B308399B729A}" destId="{197EA164-87FB-485F-82FD-95044B741335}" srcOrd="0" destOrd="0" presId="urn:microsoft.com/office/officeart/2005/8/layout/hierarchy4"/>
    <dgm:cxn modelId="{EEFA4ED0-3F2F-4F6C-892C-481436FCF632}" type="presParOf" srcId="{197EA164-87FB-485F-82FD-95044B741335}" destId="{4223641B-DE2D-42C0-87FA-00F911F10CF3}" srcOrd="0" destOrd="0" presId="urn:microsoft.com/office/officeart/2005/8/layout/hierarchy4"/>
    <dgm:cxn modelId="{8FDE63E6-978D-4340-B8F7-D1A8326C45A8}" type="presParOf" srcId="{197EA164-87FB-485F-82FD-95044B741335}" destId="{74A56F45-B40E-4E1F-A787-228F1BD279C8}" srcOrd="1" destOrd="0" presId="urn:microsoft.com/office/officeart/2005/8/layout/hierarchy4"/>
  </dgm:cxnLst>
  <dgm:bg/>
  <dgm:whole/>
</dgm:dataModel>
</file>

<file path=ppt/diagrams/data7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DENİZBANK KARACABEY ŞUBE MÜDÜRÜ HALİL ERDEN, KOBİ YÖNETİCİSİ UĞURLU UĞUR VE TARIM YÖNETİCİSİ ÖZGÜR ŞAHAP ÜLKÜSEVER,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DECE8E6-1DE3-489B-8534-54F209FD3158}"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68C16AE1-9EAE-4E74-9D82-74CD47439991}" type="presOf" srcId="{962BDA7D-CBDC-4C2C-A509-49AF08E4A8C6}" destId="{2FEF5BEE-925C-49B4-B2C2-B308399B729A}" srcOrd="0" destOrd="0" presId="urn:microsoft.com/office/officeart/2005/8/layout/hierarchy4"/>
    <dgm:cxn modelId="{061B6C1F-2126-4924-BD5E-4547F1DA0F59}" type="presParOf" srcId="{2FEF5BEE-925C-49B4-B2C2-B308399B729A}" destId="{197EA164-87FB-485F-82FD-95044B741335}" srcOrd="0" destOrd="0" presId="urn:microsoft.com/office/officeart/2005/8/layout/hierarchy4"/>
    <dgm:cxn modelId="{10FB01F6-5C93-4473-AA9D-B03E72E2B3DE}" type="presParOf" srcId="{197EA164-87FB-485F-82FD-95044B741335}" destId="{4223641B-DE2D-42C0-87FA-00F911F10CF3}" srcOrd="0" destOrd="0" presId="urn:microsoft.com/office/officeart/2005/8/layout/hierarchy4"/>
    <dgm:cxn modelId="{F3D7FED9-28F9-4CE6-BFC8-E367E7BF1C20}" type="presParOf" srcId="{197EA164-87FB-485F-82FD-95044B741335}" destId="{74A56F45-B40E-4E1F-A787-228F1BD279C8}" srcOrd="1" destOrd="0" presId="urn:microsoft.com/office/officeart/2005/8/layout/hierarchy4"/>
  </dgm:cxnLst>
  <dgm:bg/>
  <dgm:whole/>
</dgm:dataModel>
</file>

<file path=ppt/diagrams/data7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HALKBANK KARACABEY ŞUBE MÜDÜRÜ EMİNE ÇOŞĞUN VE KOBİ YÖNETİCİSİ EYLEM HACER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65BC960-8056-4906-9AFE-1625F3DEE65D}"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57257912-929D-4D14-B2D4-547416AA96FF}" type="presOf" srcId="{962BDA7D-CBDC-4C2C-A509-49AF08E4A8C6}" destId="{2FEF5BEE-925C-49B4-B2C2-B308399B729A}" srcOrd="0" destOrd="0" presId="urn:microsoft.com/office/officeart/2005/8/layout/hierarchy4"/>
    <dgm:cxn modelId="{1811A3BB-F449-4254-8866-69F9BC309522}" type="presParOf" srcId="{2FEF5BEE-925C-49B4-B2C2-B308399B729A}" destId="{197EA164-87FB-485F-82FD-95044B741335}" srcOrd="0" destOrd="0" presId="urn:microsoft.com/office/officeart/2005/8/layout/hierarchy4"/>
    <dgm:cxn modelId="{C4B06598-0C64-4591-B308-7FB5B1E13724}" type="presParOf" srcId="{197EA164-87FB-485F-82FD-95044B741335}" destId="{4223641B-DE2D-42C0-87FA-00F911F10CF3}" srcOrd="0" destOrd="0" presId="urn:microsoft.com/office/officeart/2005/8/layout/hierarchy4"/>
    <dgm:cxn modelId="{C1DED4EC-0DE0-428F-BB5E-52AD55CAC56F}" type="presParOf" srcId="{197EA164-87FB-485F-82FD-95044B741335}" destId="{74A56F45-B40E-4E1F-A787-228F1BD279C8}" srcOrd="1" destOrd="0" presId="urn:microsoft.com/office/officeart/2005/8/layout/hierarchy4"/>
  </dgm:cxnLst>
  <dgm:bg/>
  <dgm:whole/>
</dgm:dataModel>
</file>

<file path=ppt/diagrams/data7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S.S. KARACABEY VE KÖY. DAM. YET.KOOP.BAŞKANI GÜRSEL ARSLAN VE KARACABEY SÜT ÜRETİCİLERİ BİRLİĞİ BAŞKANI HAMİT BAKIRTAŞ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7F454E2F-C04C-49BA-918A-17FC1AF921D9}" type="presOf" srcId="{962BDA7D-CBDC-4C2C-A509-49AF08E4A8C6}" destId="{2FEF5BEE-925C-49B4-B2C2-B308399B729A}" srcOrd="0" destOrd="0" presId="urn:microsoft.com/office/officeart/2005/8/layout/hierarchy4"/>
    <dgm:cxn modelId="{88FE2858-347E-4063-8F65-305B759552D7}"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EA2C527E-2528-432E-99AB-0A750CCFFB65}" type="presParOf" srcId="{2FEF5BEE-925C-49B4-B2C2-B308399B729A}" destId="{197EA164-87FB-485F-82FD-95044B741335}" srcOrd="0" destOrd="0" presId="urn:microsoft.com/office/officeart/2005/8/layout/hierarchy4"/>
    <dgm:cxn modelId="{453CF6EF-C9AB-45DC-AC97-86AAD82A7D7C}" type="presParOf" srcId="{197EA164-87FB-485F-82FD-95044B741335}" destId="{4223641B-DE2D-42C0-87FA-00F911F10CF3}" srcOrd="0" destOrd="0" presId="urn:microsoft.com/office/officeart/2005/8/layout/hierarchy4"/>
    <dgm:cxn modelId="{27804AA9-2428-42F1-AFB4-1EB2593805F4}" type="presParOf" srcId="{197EA164-87FB-485F-82FD-95044B741335}" destId="{74A56F45-B40E-4E1F-A787-228F1BD279C8}" srcOrd="1" destOrd="0" presId="urn:microsoft.com/office/officeart/2005/8/layout/hierarchy4"/>
  </dgm:cxnLst>
  <dgm:bg/>
  <dgm:whole/>
</dgm:dataModel>
</file>

<file path=ppt/diagrams/data7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ZİRAAT ODASI YÖNETİM KURULU BAŞKANI ERHAN ERDEM, MECLİS BAŞKANI İBRAHİM BÜKE VE MECLİS ÜYELERİ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92E0AC3-4E9D-4EF4-AE13-705ABA20CD87}"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63C519F6-418A-4723-890C-6B5C111E3C14}" type="presOf" srcId="{7BC44DD5-A326-4AAB-9D16-6CCE0918F1A3}" destId="{4223641B-DE2D-42C0-87FA-00F911F10CF3}" srcOrd="0" destOrd="0" presId="urn:microsoft.com/office/officeart/2005/8/layout/hierarchy4"/>
    <dgm:cxn modelId="{ABA69420-5EE3-4D93-8E24-0991913B08FF}" type="presParOf" srcId="{2FEF5BEE-925C-49B4-B2C2-B308399B729A}" destId="{197EA164-87FB-485F-82FD-95044B741335}" srcOrd="0" destOrd="0" presId="urn:microsoft.com/office/officeart/2005/8/layout/hierarchy4"/>
    <dgm:cxn modelId="{429F98AA-3DEC-405A-8840-4EC4B02DB601}" type="presParOf" srcId="{197EA164-87FB-485F-82FD-95044B741335}" destId="{4223641B-DE2D-42C0-87FA-00F911F10CF3}" srcOrd="0" destOrd="0" presId="urn:microsoft.com/office/officeart/2005/8/layout/hierarchy4"/>
    <dgm:cxn modelId="{9C0558C0-E768-4E59-B2A6-F72102FB87A3}" type="presParOf" srcId="{197EA164-87FB-485F-82FD-95044B741335}" destId="{74A56F45-B40E-4E1F-A787-228F1BD279C8}" srcOrd="1" destOrd="0" presId="urn:microsoft.com/office/officeart/2005/8/layout/hierarchy4"/>
  </dgm:cxnLst>
  <dgm:bg/>
  <dgm:whole/>
</dgm:dataModel>
</file>

<file path=ppt/diagrams/data7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KAYMAKAMI TAHSİN KURTBEYOĞLU'NA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75AA67E7-FEA2-4EF6-ABFF-B238F6CF6EC0}"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311C093D-EA0F-4A07-9D2F-944859F2EAF8}" type="presOf" srcId="{962BDA7D-CBDC-4C2C-A509-49AF08E4A8C6}" destId="{2FEF5BEE-925C-49B4-B2C2-B308399B729A}" srcOrd="0" destOrd="0" presId="urn:microsoft.com/office/officeart/2005/8/layout/hierarchy4"/>
    <dgm:cxn modelId="{3900B5A5-E98D-4606-98B7-17DF434F6C25}" type="presParOf" srcId="{2FEF5BEE-925C-49B4-B2C2-B308399B729A}" destId="{197EA164-87FB-485F-82FD-95044B741335}" srcOrd="0" destOrd="0" presId="urn:microsoft.com/office/officeart/2005/8/layout/hierarchy4"/>
    <dgm:cxn modelId="{F06B0315-DFB3-4581-918D-968723341399}" type="presParOf" srcId="{197EA164-87FB-485F-82FD-95044B741335}" destId="{4223641B-DE2D-42C0-87FA-00F911F10CF3}" srcOrd="0" destOrd="0" presId="urn:microsoft.com/office/officeart/2005/8/layout/hierarchy4"/>
    <dgm:cxn modelId="{351F2C69-91D6-4BDE-8FDD-FB80B43F2C36}" type="presParOf" srcId="{197EA164-87FB-485F-82FD-95044B741335}" destId="{74A56F45-B40E-4E1F-A787-228F1BD279C8}" srcOrd="1" destOrd="0" presId="urn:microsoft.com/office/officeart/2005/8/layout/hierarchy4"/>
  </dgm:cxnLst>
  <dgm:bg/>
  <dgm:whole/>
</dgm:dataModel>
</file>

<file path=ppt/diagrams/data7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BURSA CUMHURİYET BAŞSAVCISI RAMAZAN SOLMAZ'A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CEEBB952-859E-4DEC-B87D-B221231AA190}" type="presOf" srcId="{962BDA7D-CBDC-4C2C-A509-49AF08E4A8C6}" destId="{2FEF5BEE-925C-49B4-B2C2-B308399B729A}" srcOrd="0" destOrd="0" presId="urn:microsoft.com/office/officeart/2005/8/layout/hierarchy4"/>
    <dgm:cxn modelId="{61272C6A-AF86-43FC-8310-589C76A2920E}"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2BB7168D-FB62-4211-956F-A516B90D5CFE}" type="presParOf" srcId="{2FEF5BEE-925C-49B4-B2C2-B308399B729A}" destId="{197EA164-87FB-485F-82FD-95044B741335}" srcOrd="0" destOrd="0" presId="urn:microsoft.com/office/officeart/2005/8/layout/hierarchy4"/>
    <dgm:cxn modelId="{C563D2E1-BE49-487D-8CE7-869D0E9939EB}" type="presParOf" srcId="{197EA164-87FB-485F-82FD-95044B741335}" destId="{4223641B-DE2D-42C0-87FA-00F911F10CF3}" srcOrd="0" destOrd="0" presId="urn:microsoft.com/office/officeart/2005/8/layout/hierarchy4"/>
    <dgm:cxn modelId="{227EA8C8-B03B-44D3-BC67-7E9FE3208035}" type="presParOf" srcId="{197EA164-87FB-485F-82FD-95044B741335}" destId="{74A56F45-B40E-4E1F-A787-228F1BD279C8}" srcOrd="1" destOrd="0" presId="urn:microsoft.com/office/officeart/2005/8/layout/hierarchy4"/>
  </dgm:cxnLst>
  <dgm:bg/>
  <dgm:whole/>
</dgm:dataModel>
</file>

<file path=ppt/diagrams/data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colorful4" csCatId="colorful"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TARIM FUARI’NA KATILIM SAĞLADIK</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08C42AEF-2754-4272-AC86-11C25F6F71D8}"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FB562022-E8DD-4174-A7C2-E5FB504FCCB8}" type="presOf" srcId="{962BDA7D-CBDC-4C2C-A509-49AF08E4A8C6}" destId="{2FEF5BEE-925C-49B4-B2C2-B308399B729A}" srcOrd="0" destOrd="0" presId="urn:microsoft.com/office/officeart/2005/8/layout/hierarchy4"/>
    <dgm:cxn modelId="{6CD30C0E-C382-46F7-A33B-BC7567E10B70}" type="presParOf" srcId="{2FEF5BEE-925C-49B4-B2C2-B308399B729A}" destId="{197EA164-87FB-485F-82FD-95044B741335}" srcOrd="0" destOrd="0" presId="urn:microsoft.com/office/officeart/2005/8/layout/hierarchy4"/>
    <dgm:cxn modelId="{D930C519-8AC7-4267-B652-ECFA240440A2}" type="presParOf" srcId="{197EA164-87FB-485F-82FD-95044B741335}" destId="{4223641B-DE2D-42C0-87FA-00F911F10CF3}" srcOrd="0" destOrd="0" presId="urn:microsoft.com/office/officeart/2005/8/layout/hierarchy4"/>
    <dgm:cxn modelId="{2BD9C1BA-763F-46BD-B614-E943E6EFB5F8}" type="presParOf" srcId="{197EA164-87FB-485F-82FD-95044B741335}" destId="{74A56F45-B40E-4E1F-A787-228F1BD279C8}" srcOrd="1" destOrd="0" presId="urn:microsoft.com/office/officeart/2005/8/layout/hierarchy4"/>
  </dgm:cxnLst>
  <dgm:bg/>
  <dgm:whole/>
</dgm:dataModel>
</file>

<file path=ppt/diagrams/data8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OSMANGAZİ BELEDİYE BAŞKANI MUSTAFA DÜNDAR'A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DBE7022-3F0C-465E-A3E4-FB3E383170A3}"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6AB9CE4-6F0B-4079-B981-8F39C5BFA6DE}" type="presOf" srcId="{962BDA7D-CBDC-4C2C-A509-49AF08E4A8C6}" destId="{2FEF5BEE-925C-49B4-B2C2-B308399B729A}" srcOrd="0" destOrd="0" presId="urn:microsoft.com/office/officeart/2005/8/layout/hierarchy4"/>
    <dgm:cxn modelId="{7888FF57-8FDE-49E6-A0FF-47BA998B7E87}" type="presParOf" srcId="{2FEF5BEE-925C-49B4-B2C2-B308399B729A}" destId="{197EA164-87FB-485F-82FD-95044B741335}" srcOrd="0" destOrd="0" presId="urn:microsoft.com/office/officeart/2005/8/layout/hierarchy4"/>
    <dgm:cxn modelId="{8A397E19-9887-4437-8F74-A07B35D7A277}" type="presParOf" srcId="{197EA164-87FB-485F-82FD-95044B741335}" destId="{4223641B-DE2D-42C0-87FA-00F911F10CF3}" srcOrd="0" destOrd="0" presId="urn:microsoft.com/office/officeart/2005/8/layout/hierarchy4"/>
    <dgm:cxn modelId="{34158596-BDD2-4578-90F9-5E84CE343500}" type="presParOf" srcId="{197EA164-87FB-485F-82FD-95044B741335}" destId="{74A56F45-B40E-4E1F-A787-228F1BD279C8}" srcOrd="1" destOrd="0" presId="urn:microsoft.com/office/officeart/2005/8/layout/hierarchy4"/>
  </dgm:cxnLst>
  <dgm:bg/>
  <dgm:whole/>
</dgm:dataModel>
</file>

<file path=ppt/diagrams/data8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MANİSA TİCARET BORSASI YÖNETİM KURULU BAŞKANI SADIK ÖZKASAP, MECLİS BAŞKANI CAHİT YAYMAN VE YÖNETİM KURULU ÜYELERİNE HAYIRLI OLSUN ZİYARETİMİZ</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B079A737-C1B5-4C7E-9950-B91BF427E47A}"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D12E084D-92A7-49EB-AC5F-A13DAC00D360}" type="presOf" srcId="{7BC44DD5-A326-4AAB-9D16-6CCE0918F1A3}" destId="{4223641B-DE2D-42C0-87FA-00F911F10CF3}" srcOrd="0" destOrd="0" presId="urn:microsoft.com/office/officeart/2005/8/layout/hierarchy4"/>
    <dgm:cxn modelId="{526ADEF9-75AF-4D91-9579-8DD84682E697}" type="presParOf" srcId="{2FEF5BEE-925C-49B4-B2C2-B308399B729A}" destId="{197EA164-87FB-485F-82FD-95044B741335}" srcOrd="0" destOrd="0" presId="urn:microsoft.com/office/officeart/2005/8/layout/hierarchy4"/>
    <dgm:cxn modelId="{675C5F08-F537-4260-AB83-A97EBAA82B28}" type="presParOf" srcId="{197EA164-87FB-485F-82FD-95044B741335}" destId="{4223641B-DE2D-42C0-87FA-00F911F10CF3}" srcOrd="0" destOrd="0" presId="urn:microsoft.com/office/officeart/2005/8/layout/hierarchy4"/>
    <dgm:cxn modelId="{67FD7BDB-F7D2-4EE2-8EA0-C0F291B668D3}" type="presParOf" srcId="{197EA164-87FB-485F-82FD-95044B741335}" destId="{74A56F45-B40E-4E1F-A787-228F1BD279C8}" srcOrd="1" destOrd="0" presId="urn:microsoft.com/office/officeart/2005/8/layout/hierarchy4"/>
  </dgm:cxnLst>
  <dgm:bg/>
  <dgm:whole/>
</dgm:dataModel>
</file>

<file path=ppt/diagrams/data8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İZMİR TİCARET BORSASI MECLİS BAŞKANI ÖMER GÖKHAN TUNCER VE YÖNETİM KURULU ÜYELERİNE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F7CE4269-036C-4B2F-99EB-296634802158}" type="presOf" srcId="{962BDA7D-CBDC-4C2C-A509-49AF08E4A8C6}" destId="{2FEF5BEE-925C-49B4-B2C2-B308399B729A}" srcOrd="0" destOrd="0" presId="urn:microsoft.com/office/officeart/2005/8/layout/hierarchy4"/>
    <dgm:cxn modelId="{F59B5714-6A41-4D2A-958D-ACF94D4F72E3}" type="presOf" srcId="{7BC44DD5-A326-4AAB-9D16-6CCE0918F1A3}" destId="{4223641B-DE2D-42C0-87FA-00F911F10CF3}" srcOrd="0" destOrd="0" presId="urn:microsoft.com/office/officeart/2005/8/layout/hierarchy4"/>
    <dgm:cxn modelId="{5180AB4A-69DF-431B-A3A6-241A88B3C14A}" type="presParOf" srcId="{2FEF5BEE-925C-49B4-B2C2-B308399B729A}" destId="{197EA164-87FB-485F-82FD-95044B741335}" srcOrd="0" destOrd="0" presId="urn:microsoft.com/office/officeart/2005/8/layout/hierarchy4"/>
    <dgm:cxn modelId="{44E83BE8-3BE1-49F0-B51F-C865F7B2660F}" type="presParOf" srcId="{197EA164-87FB-485F-82FD-95044B741335}" destId="{4223641B-DE2D-42C0-87FA-00F911F10CF3}" srcOrd="0" destOrd="0" presId="urn:microsoft.com/office/officeart/2005/8/layout/hierarchy4"/>
    <dgm:cxn modelId="{90BF8879-F2D1-43DB-8C49-71409574B0FA}" type="presParOf" srcId="{197EA164-87FB-485F-82FD-95044B741335}" destId="{74A56F45-B40E-4E1F-A787-228F1BD279C8}" srcOrd="1" destOrd="0" presId="urn:microsoft.com/office/officeart/2005/8/layout/hierarchy4"/>
  </dgm:cxnLst>
  <dgm:bg/>
  <dgm:whole/>
</dgm:dataModel>
</file>

<file path=ppt/diagrams/data8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ZİRAAT BANKASI KARACABEY ŞUBE MÜDÜRÜ SELFET ZEYHAN, BORSAMIZA HAYIRLI OLSUN ZİYARETİNDE BULUNDU</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C878660-FC33-4D7F-9B24-D66486FEEE5A}" type="presOf" srcId="{962BDA7D-CBDC-4C2C-A509-49AF08E4A8C6}" destId="{2FEF5BEE-925C-49B4-B2C2-B308399B729A}" srcOrd="0" destOrd="0" presId="urn:microsoft.com/office/officeart/2005/8/layout/hierarchy4"/>
    <dgm:cxn modelId="{42514D12-BA6C-45FA-B18E-9D5938B4727E}"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1B8A7763-0F28-456B-B327-06D6F4FD05E9}" type="presParOf" srcId="{2FEF5BEE-925C-49B4-B2C2-B308399B729A}" destId="{197EA164-87FB-485F-82FD-95044B741335}" srcOrd="0" destOrd="0" presId="urn:microsoft.com/office/officeart/2005/8/layout/hierarchy4"/>
    <dgm:cxn modelId="{CE4BD5D8-6D25-4F43-95C4-B857FC2FC8BA}" type="presParOf" srcId="{197EA164-87FB-485F-82FD-95044B741335}" destId="{4223641B-DE2D-42C0-87FA-00F911F10CF3}" srcOrd="0" destOrd="0" presId="urn:microsoft.com/office/officeart/2005/8/layout/hierarchy4"/>
    <dgm:cxn modelId="{B926A50A-52F8-422E-9BA5-A0552141EBAD}" type="presParOf" srcId="{197EA164-87FB-485F-82FD-95044B741335}" destId="{74A56F45-B40E-4E1F-A787-228F1BD279C8}" srcOrd="1" destOrd="0" presId="urn:microsoft.com/office/officeart/2005/8/layout/hierarchy4"/>
  </dgm:cxnLst>
  <dgm:bg/>
  <dgm:whole/>
</dgm:dataModel>
</file>

<file path=ppt/diagrams/data8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TİCARET VE SANAYİ ODASI YÖNETİM KURULU BAŞKANI MUAMMER ÜSTÜNDAĞ, MECLİS BAŞKANI ADEM SURGUÇ, YÖNETİM KURULU VE MECLİS ÜYELERİNE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81CD7CF-27B9-456C-AC3B-43467948D02F}"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C0A330A2-A82A-4600-BAC8-231CDC99ECDB}" type="presOf" srcId="{7BC44DD5-A326-4AAB-9D16-6CCE0918F1A3}" destId="{4223641B-DE2D-42C0-87FA-00F911F10CF3}" srcOrd="0" destOrd="0" presId="urn:microsoft.com/office/officeart/2005/8/layout/hierarchy4"/>
    <dgm:cxn modelId="{B9393CF7-8D4B-4423-9AE6-4EDF5730255B}" type="presParOf" srcId="{2FEF5BEE-925C-49B4-B2C2-B308399B729A}" destId="{197EA164-87FB-485F-82FD-95044B741335}" srcOrd="0" destOrd="0" presId="urn:microsoft.com/office/officeart/2005/8/layout/hierarchy4"/>
    <dgm:cxn modelId="{ED221DD9-B8C7-4028-8BAA-E946BD3F31E3}" type="presParOf" srcId="{197EA164-87FB-485F-82FD-95044B741335}" destId="{4223641B-DE2D-42C0-87FA-00F911F10CF3}" srcOrd="0" destOrd="0" presId="urn:microsoft.com/office/officeart/2005/8/layout/hierarchy4"/>
    <dgm:cxn modelId="{1C2AD416-A1A0-4086-AE6F-1E52CF24D0D8}" type="presParOf" srcId="{197EA164-87FB-485F-82FD-95044B741335}" destId="{74A56F45-B40E-4E1F-A787-228F1BD279C8}" srcOrd="1" destOrd="0" presId="urn:microsoft.com/office/officeart/2005/8/layout/hierarchy4"/>
  </dgm:cxnLst>
  <dgm:bg/>
  <dgm:whole/>
</dgm:dataModel>
</file>

<file path=ppt/diagrams/data8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SAADET PARTİSİ KARACABEY İLÇE BAŞKANI ZEYNEL ABİDİN KOÇAK VE İLÇE TEŞKİLATI,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C75DA645-BE1F-4F01-AB5A-D485FB7D6954}" type="presOf" srcId="{962BDA7D-CBDC-4C2C-A509-49AF08E4A8C6}" destId="{2FEF5BEE-925C-49B4-B2C2-B308399B729A}" srcOrd="0" destOrd="0" presId="urn:microsoft.com/office/officeart/2005/8/layout/hierarchy4"/>
    <dgm:cxn modelId="{1D81D849-BC1C-47E2-8B88-122BFA9F8BE0}" type="presOf" srcId="{7BC44DD5-A326-4AAB-9D16-6CCE0918F1A3}" destId="{4223641B-DE2D-42C0-87FA-00F911F10CF3}" srcOrd="0" destOrd="0" presId="urn:microsoft.com/office/officeart/2005/8/layout/hierarchy4"/>
    <dgm:cxn modelId="{D9B8550B-FAC2-43CE-81C1-AD4FD7893B96}" type="presParOf" srcId="{2FEF5BEE-925C-49B4-B2C2-B308399B729A}" destId="{197EA164-87FB-485F-82FD-95044B741335}" srcOrd="0" destOrd="0" presId="urn:microsoft.com/office/officeart/2005/8/layout/hierarchy4"/>
    <dgm:cxn modelId="{3FE5D3E6-771B-4F38-968A-D7FA00485EF3}" type="presParOf" srcId="{197EA164-87FB-485F-82FD-95044B741335}" destId="{4223641B-DE2D-42C0-87FA-00F911F10CF3}" srcOrd="0" destOrd="0" presId="urn:microsoft.com/office/officeart/2005/8/layout/hierarchy4"/>
    <dgm:cxn modelId="{E584172E-4BC7-4E13-8561-708600991806}" type="presParOf" srcId="{197EA164-87FB-485F-82FD-95044B741335}" destId="{74A56F45-B40E-4E1F-A787-228F1BD279C8}" srcOrd="1" destOrd="0" presId="urn:microsoft.com/office/officeart/2005/8/layout/hierarchy4"/>
  </dgm:cxnLst>
  <dgm:bg/>
  <dgm:whole/>
</dgm:dataModel>
</file>

<file path=ppt/diagrams/data8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CUMHURİYET BAŞSAVCISI SADULLAH GÜMÜŞ,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70F96F5-BE1D-46A4-8FDF-CCCD7E45C648}" srcId="{962BDA7D-CBDC-4C2C-A509-49AF08E4A8C6}" destId="{7BC44DD5-A326-4AAB-9D16-6CCE0918F1A3}" srcOrd="0" destOrd="0" parTransId="{920ADE32-612A-4659-83DE-04D52213CBE3}" sibTransId="{8B85E26C-F983-4F25-AA09-17E3961F2619}"/>
    <dgm:cxn modelId="{3D551CF9-48BD-4467-B5ED-222C0329B356}" type="presOf" srcId="{7BC44DD5-A326-4AAB-9D16-6CCE0918F1A3}" destId="{4223641B-DE2D-42C0-87FA-00F911F10CF3}" srcOrd="0" destOrd="0" presId="urn:microsoft.com/office/officeart/2005/8/layout/hierarchy4"/>
    <dgm:cxn modelId="{2C589E6A-D84F-4431-B408-23736A08C111}" type="presOf" srcId="{962BDA7D-CBDC-4C2C-A509-49AF08E4A8C6}" destId="{2FEF5BEE-925C-49B4-B2C2-B308399B729A}" srcOrd="0" destOrd="0" presId="urn:microsoft.com/office/officeart/2005/8/layout/hierarchy4"/>
    <dgm:cxn modelId="{F9FA0E62-4E73-44D7-A22D-B78C1B02FC3C}" type="presParOf" srcId="{2FEF5BEE-925C-49B4-B2C2-B308399B729A}" destId="{197EA164-87FB-485F-82FD-95044B741335}" srcOrd="0" destOrd="0" presId="urn:microsoft.com/office/officeart/2005/8/layout/hierarchy4"/>
    <dgm:cxn modelId="{804A292E-8549-49A8-B5C8-C1098FA8B284}" type="presParOf" srcId="{197EA164-87FB-485F-82FD-95044B741335}" destId="{4223641B-DE2D-42C0-87FA-00F911F10CF3}" srcOrd="0" destOrd="0" presId="urn:microsoft.com/office/officeart/2005/8/layout/hierarchy4"/>
    <dgm:cxn modelId="{F7094819-6B26-46C6-AB5D-2AEFC2864711}" type="presParOf" srcId="{197EA164-87FB-485F-82FD-95044B741335}" destId="{74A56F45-B40E-4E1F-A787-228F1BD279C8}" srcOrd="1" destOrd="0" presId="urn:microsoft.com/office/officeart/2005/8/layout/hierarchy4"/>
  </dgm:cxnLst>
  <dgm:bg/>
  <dgm:whole/>
</dgm:dataModel>
</file>

<file path=ppt/diagrams/data8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İYİ PARTİ KARACABEY İLÇE BAŞKANI FATİH KARABATI VE İLÇE TEŞKİLATI, BORSAMIZA HAYIRLI OLSUN ZİYARETİ GERÇEKLEŞTİRDİLER</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E8C756A0-805A-4FDE-8CC3-ED0139E1996D}" type="presOf" srcId="{7BC44DD5-A326-4AAB-9D16-6CCE0918F1A3}" destId="{4223641B-DE2D-42C0-87FA-00F911F10CF3}" srcOrd="0" destOrd="0" presId="urn:microsoft.com/office/officeart/2005/8/layout/hierarchy4"/>
    <dgm:cxn modelId="{6EEC2BDC-3F2E-443B-9E03-0CAFD33202F7}"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93977D1B-4FEB-40B5-809A-83A09B8C1A00}" type="presParOf" srcId="{2FEF5BEE-925C-49B4-B2C2-B308399B729A}" destId="{197EA164-87FB-485F-82FD-95044B741335}" srcOrd="0" destOrd="0" presId="urn:microsoft.com/office/officeart/2005/8/layout/hierarchy4"/>
    <dgm:cxn modelId="{B90D8D3F-7666-4EAB-8A9D-5457913A020B}" type="presParOf" srcId="{197EA164-87FB-485F-82FD-95044B741335}" destId="{4223641B-DE2D-42C0-87FA-00F911F10CF3}" srcOrd="0" destOrd="0" presId="urn:microsoft.com/office/officeart/2005/8/layout/hierarchy4"/>
    <dgm:cxn modelId="{2591A643-6A08-48E3-A943-1125185DD91D}" type="presParOf" srcId="{197EA164-87FB-485F-82FD-95044B741335}" destId="{74A56F45-B40E-4E1F-A787-228F1BD279C8}" srcOrd="1" destOrd="0" presId="urn:microsoft.com/office/officeart/2005/8/layout/hierarchy4"/>
  </dgm:cxnLst>
  <dgm:bg/>
  <dgm:whole/>
</dgm:dataModel>
</file>

<file path=ppt/diagrams/data8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CHP KARACABEY İLÇE BAŞKANI GÖNÜL AVİL VE İLÇE TEŞKİLATI, BORSAMIZA HAYIRLI OLSUN ZİYARETİ GERÇEKLEŞTİRDİ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27CCA43E-4D8D-41E0-83DC-B61B4FD6BB55}"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2E5BE6DF-D6D5-453A-8462-649AC824918A}" type="presOf" srcId="{7BC44DD5-A326-4AAB-9D16-6CCE0918F1A3}" destId="{4223641B-DE2D-42C0-87FA-00F911F10CF3}" srcOrd="0" destOrd="0" presId="urn:microsoft.com/office/officeart/2005/8/layout/hierarchy4"/>
    <dgm:cxn modelId="{0108CC60-DFE2-4DFE-B2EF-122951091163}" type="presParOf" srcId="{2FEF5BEE-925C-49B4-B2C2-B308399B729A}" destId="{197EA164-87FB-485F-82FD-95044B741335}" srcOrd="0" destOrd="0" presId="urn:microsoft.com/office/officeart/2005/8/layout/hierarchy4"/>
    <dgm:cxn modelId="{DE1F123E-AD6E-459B-88B2-740A7FF72A5A}" type="presParOf" srcId="{197EA164-87FB-485F-82FD-95044B741335}" destId="{4223641B-DE2D-42C0-87FA-00F911F10CF3}" srcOrd="0" destOrd="0" presId="urn:microsoft.com/office/officeart/2005/8/layout/hierarchy4"/>
    <dgm:cxn modelId="{ACFF321E-0E13-426C-BBE2-DB1395C18639}" type="presParOf" srcId="{197EA164-87FB-485F-82FD-95044B741335}" destId="{74A56F45-B40E-4E1F-A787-228F1BD279C8}" srcOrd="1" destOrd="0" presId="urn:microsoft.com/office/officeart/2005/8/layout/hierarchy4"/>
  </dgm:cxnLst>
  <dgm:bg/>
  <dgm:whole/>
</dgm:dataModel>
</file>

<file path=ppt/diagrams/data8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SEMİH UZUNOĞLU VE ŞADİ GÜNCÜ, BORSAMIZA HAYIRLI OLSUN ZİYARETİNDE BULUNDU</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39FB08D2-2E13-40BD-AB26-067D855B3BEF}"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CD1E601C-39C6-42E4-9641-ECEB8A6DD923}" type="presOf" srcId="{962BDA7D-CBDC-4C2C-A509-49AF08E4A8C6}" destId="{2FEF5BEE-925C-49B4-B2C2-B308399B729A}" srcOrd="0" destOrd="0" presId="urn:microsoft.com/office/officeart/2005/8/layout/hierarchy4"/>
    <dgm:cxn modelId="{7D82D275-DA1A-40EF-A023-0C255D2D1328}" type="presParOf" srcId="{2FEF5BEE-925C-49B4-B2C2-B308399B729A}" destId="{197EA164-87FB-485F-82FD-95044B741335}" srcOrd="0" destOrd="0" presId="urn:microsoft.com/office/officeart/2005/8/layout/hierarchy4"/>
    <dgm:cxn modelId="{9BD28B10-A1E7-4058-AF7F-3019320EAD10}" type="presParOf" srcId="{197EA164-87FB-485F-82FD-95044B741335}" destId="{4223641B-DE2D-42C0-87FA-00F911F10CF3}" srcOrd="0" destOrd="0" presId="urn:microsoft.com/office/officeart/2005/8/layout/hierarchy4"/>
    <dgm:cxn modelId="{31D276EA-73DA-43CF-AC0F-C6924049C879}" type="presParOf" srcId="{197EA164-87FB-485F-82FD-95044B741335}" destId="{74A56F45-B40E-4E1F-A787-228F1BD279C8}" srcOrd="1" destOrd="0" presId="urn:microsoft.com/office/officeart/2005/8/layout/hierarchy4"/>
  </dgm:cxnLst>
  <dgm:bg/>
  <dgm:whole/>
</dgm:dataModel>
</file>

<file path=ppt/diagrams/data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colorful4" csCatId="colorful"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İLÇE MİLLİ EĞİTİM MÜDÜRLÜĞÜ’NE BORSAMIZ TARAFINDAN YAPILAN KİTAP DESTEĞİ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Y="-47827" custLinFactNeighborX="-3125" custLinFactNeighborY="-100000">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E762EE0-AF70-49D6-97A7-6928617893DC}"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A30EC1CD-9B0B-473D-9AC4-6736F7C7EAF9}" type="presOf" srcId="{7BC44DD5-A326-4AAB-9D16-6CCE0918F1A3}" destId="{4223641B-DE2D-42C0-87FA-00F911F10CF3}" srcOrd="0" destOrd="0" presId="urn:microsoft.com/office/officeart/2005/8/layout/hierarchy4"/>
    <dgm:cxn modelId="{F8CBFDB7-AFBA-45E7-B6A8-76B22899A671}" type="presParOf" srcId="{2FEF5BEE-925C-49B4-B2C2-B308399B729A}" destId="{197EA164-87FB-485F-82FD-95044B741335}" srcOrd="0" destOrd="0" presId="urn:microsoft.com/office/officeart/2005/8/layout/hierarchy4"/>
    <dgm:cxn modelId="{CBAAF085-83B6-4F5A-8A7E-DDB0524D332D}" type="presParOf" srcId="{197EA164-87FB-485F-82FD-95044B741335}" destId="{4223641B-DE2D-42C0-87FA-00F911F10CF3}" srcOrd="0" destOrd="0" presId="urn:microsoft.com/office/officeart/2005/8/layout/hierarchy4"/>
    <dgm:cxn modelId="{7600E454-73FC-40BD-9EC4-FE57E5830F9C}" type="presParOf" srcId="{197EA164-87FB-485F-82FD-95044B741335}" destId="{74A56F45-B40E-4E1F-A787-228F1BD279C8}" srcOrd="1" destOrd="0" presId="urn:microsoft.com/office/officeart/2005/8/layout/hierarchy4"/>
  </dgm:cxnLst>
  <dgm:bg/>
  <dgm:whole/>
</dgm:dataModel>
</file>

<file path=ppt/diagrams/data90.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BESOB BAŞKANI FAHRETTİN BİLGİT VE KARACABEY ESNAF ODALARI’NDAN BORSAMIZA HAYIRLI OLSUN ZİYARETİ</a:t>
          </a:r>
          <a:endParaRPr lang="tr-TR"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D4464DC-886D-479F-A19C-1B45BF96AB91}" type="presOf" srcId="{7BC44DD5-A326-4AAB-9D16-6CCE0918F1A3}" destId="{4223641B-DE2D-42C0-87FA-00F911F10CF3}" srcOrd="0" destOrd="0" presId="urn:microsoft.com/office/officeart/2005/8/layout/hierarchy4"/>
    <dgm:cxn modelId="{6D6737FC-4D17-4A15-960D-E1C87C5C3EB4}"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28CFE0A-8858-481C-944C-DFA48F950E81}" type="presParOf" srcId="{2FEF5BEE-925C-49B4-B2C2-B308399B729A}" destId="{197EA164-87FB-485F-82FD-95044B741335}" srcOrd="0" destOrd="0" presId="urn:microsoft.com/office/officeart/2005/8/layout/hierarchy4"/>
    <dgm:cxn modelId="{6D4485A3-6BF2-4A69-B34B-681E96768C0C}" type="presParOf" srcId="{197EA164-87FB-485F-82FD-95044B741335}" destId="{4223641B-DE2D-42C0-87FA-00F911F10CF3}" srcOrd="0" destOrd="0" presId="urn:microsoft.com/office/officeart/2005/8/layout/hierarchy4"/>
    <dgm:cxn modelId="{897DA66C-C64E-40EE-8E78-33EEEF7CBFF0}" type="presParOf" srcId="{197EA164-87FB-485F-82FD-95044B741335}" destId="{74A56F45-B40E-4E1F-A787-228F1BD279C8}" srcOrd="1" destOrd="0" presId="urn:microsoft.com/office/officeart/2005/8/layout/hierarchy4"/>
  </dgm:cxnLst>
  <dgm:bg/>
  <dgm:whole/>
</dgm:dataModel>
</file>

<file path=ppt/diagrams/data91.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ÜYEMİZ ERDEM UĞUR,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52724DB6-D1C7-4CCE-B4DF-37746264E251}"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0E38AF84-58D5-4F1B-9C81-AFE708D06CAC}" type="presOf" srcId="{7BC44DD5-A326-4AAB-9D16-6CCE0918F1A3}" destId="{4223641B-DE2D-42C0-87FA-00F911F10CF3}" srcOrd="0" destOrd="0" presId="urn:microsoft.com/office/officeart/2005/8/layout/hierarchy4"/>
    <dgm:cxn modelId="{24419F8C-B193-4654-B64A-C0EBE31DA59C}" type="presParOf" srcId="{2FEF5BEE-925C-49B4-B2C2-B308399B729A}" destId="{197EA164-87FB-485F-82FD-95044B741335}" srcOrd="0" destOrd="0" presId="urn:microsoft.com/office/officeart/2005/8/layout/hierarchy4"/>
    <dgm:cxn modelId="{72E60FAF-0D5B-4620-8692-D6F4D8B659B5}" type="presParOf" srcId="{197EA164-87FB-485F-82FD-95044B741335}" destId="{4223641B-DE2D-42C0-87FA-00F911F10CF3}" srcOrd="0" destOrd="0" presId="urn:microsoft.com/office/officeart/2005/8/layout/hierarchy4"/>
    <dgm:cxn modelId="{694411E7-5EBF-4D62-88B4-E5186F4A776C}" type="presParOf" srcId="{197EA164-87FB-485F-82FD-95044B741335}" destId="{74A56F45-B40E-4E1F-A787-228F1BD279C8}" srcOrd="1" destOrd="0" presId="urn:microsoft.com/office/officeart/2005/8/layout/hierarchy4"/>
  </dgm:cxnLst>
  <dgm:bg/>
  <dgm:whole/>
</dgm:dataModel>
</file>

<file path=ppt/diagrams/data92.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MHP KARACABEY İLÇE BAŞKANI HİLMİ KAYA VE İLÇE TEŞKİLATI,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61AE6681-AA56-4A26-9A08-6D8114EF2C25}" type="presOf" srcId="{7BC44DD5-A326-4AAB-9D16-6CCE0918F1A3}" destId="{4223641B-DE2D-42C0-87FA-00F911F10CF3}" srcOrd="0" destOrd="0" presId="urn:microsoft.com/office/officeart/2005/8/layout/hierarchy4"/>
    <dgm:cxn modelId="{D40117FA-576C-402C-A977-011AF0D249C4}"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1B67732E-8BD5-45DC-B932-C0DC3AF1E043}" type="presParOf" srcId="{2FEF5BEE-925C-49B4-B2C2-B308399B729A}" destId="{197EA164-87FB-485F-82FD-95044B741335}" srcOrd="0" destOrd="0" presId="urn:microsoft.com/office/officeart/2005/8/layout/hierarchy4"/>
    <dgm:cxn modelId="{55959DE6-EF00-43B7-814D-F528068E1CC6}" type="presParOf" srcId="{197EA164-87FB-485F-82FD-95044B741335}" destId="{4223641B-DE2D-42C0-87FA-00F911F10CF3}" srcOrd="0" destOrd="0" presId="urn:microsoft.com/office/officeart/2005/8/layout/hierarchy4"/>
    <dgm:cxn modelId="{D339183E-881C-45F0-BD1C-24F5EEDF91D4}" type="presParOf" srcId="{197EA164-87FB-485F-82FD-95044B741335}" destId="{74A56F45-B40E-4E1F-A787-228F1BD279C8}" srcOrd="1" destOrd="0" presId="urn:microsoft.com/office/officeart/2005/8/layout/hierarchy4"/>
  </dgm:cxnLst>
  <dgm:bg/>
  <dgm:whole/>
</dgm:dataModel>
</file>

<file path=ppt/diagrams/data93.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DOKTOR ABDÜLKERİM FİDAN, BORSAMIZA HAYIRLI OLSUN ZİYARETİNDE BULUNDU</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7A7C99CB-E667-45D4-AE86-2D0E49821FE1}"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68B0708F-7F3F-4942-A31F-171A3F15AB6F}" type="presOf" srcId="{7BC44DD5-A326-4AAB-9D16-6CCE0918F1A3}" destId="{4223641B-DE2D-42C0-87FA-00F911F10CF3}" srcOrd="0" destOrd="0" presId="urn:microsoft.com/office/officeart/2005/8/layout/hierarchy4"/>
    <dgm:cxn modelId="{42837242-9BBC-4721-AD65-1D02782C70D9}" type="presParOf" srcId="{2FEF5BEE-925C-49B4-B2C2-B308399B729A}" destId="{197EA164-87FB-485F-82FD-95044B741335}" srcOrd="0" destOrd="0" presId="urn:microsoft.com/office/officeart/2005/8/layout/hierarchy4"/>
    <dgm:cxn modelId="{CA688788-A4D8-4E74-B803-C3364A3D04BE}" type="presParOf" srcId="{197EA164-87FB-485F-82FD-95044B741335}" destId="{4223641B-DE2D-42C0-87FA-00F911F10CF3}" srcOrd="0" destOrd="0" presId="urn:microsoft.com/office/officeart/2005/8/layout/hierarchy4"/>
    <dgm:cxn modelId="{D934CCC9-1D2A-4E30-95B4-D9B188E900A5}" type="presParOf" srcId="{197EA164-87FB-485F-82FD-95044B741335}" destId="{74A56F45-B40E-4E1F-A787-228F1BD279C8}" srcOrd="1" destOrd="0" presId="urn:microsoft.com/office/officeart/2005/8/layout/hierarchy4"/>
  </dgm:cxnLst>
  <dgm:bg/>
  <dgm:whole/>
</dgm:dataModel>
</file>

<file path=ppt/diagrams/data94.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KARACABEY BELEDİYE BAŞKANI ALİ ÖZKAN'I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4AF52027-C4C6-4911-924B-103FE58C28DE}"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C4E7B834-297A-4FD7-9F9A-B1AFC01B6D6A}" type="presOf" srcId="{7BC44DD5-A326-4AAB-9D16-6CCE0918F1A3}" destId="{4223641B-DE2D-42C0-87FA-00F911F10CF3}" srcOrd="0" destOrd="0" presId="urn:microsoft.com/office/officeart/2005/8/layout/hierarchy4"/>
    <dgm:cxn modelId="{17779D9F-7939-451A-A577-985FA002082C}" type="presParOf" srcId="{2FEF5BEE-925C-49B4-B2C2-B308399B729A}" destId="{197EA164-87FB-485F-82FD-95044B741335}" srcOrd="0" destOrd="0" presId="urn:microsoft.com/office/officeart/2005/8/layout/hierarchy4"/>
    <dgm:cxn modelId="{151BE3A9-D5E8-4336-A18B-5A29142E867E}" type="presParOf" srcId="{197EA164-87FB-485F-82FD-95044B741335}" destId="{4223641B-DE2D-42C0-87FA-00F911F10CF3}" srcOrd="0" destOrd="0" presId="urn:microsoft.com/office/officeart/2005/8/layout/hierarchy4"/>
    <dgm:cxn modelId="{AC534751-2241-4000-92C8-5D283D0D4E5D}" type="presParOf" srcId="{197EA164-87FB-485F-82FD-95044B741335}" destId="{74A56F45-B40E-4E1F-A787-228F1BD279C8}" srcOrd="1" destOrd="0" presId="urn:microsoft.com/office/officeart/2005/8/layout/hierarchy4"/>
  </dgm:cxnLst>
  <dgm:bg/>
  <dgm:whole/>
</dgm:dataModel>
</file>

<file path=ppt/diagrams/data95.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TOBB BAŞKANIMIZ SAYIN RİFAT HİSARCIKLIOĞLU'NU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32401C9E-AA07-4C33-AB43-FA5CE224C52B}" type="presOf" srcId="{962BDA7D-CBDC-4C2C-A509-49AF08E4A8C6}" destId="{2FEF5BEE-925C-49B4-B2C2-B308399B729A}" srcOrd="0" destOrd="0" presId="urn:microsoft.com/office/officeart/2005/8/layout/hierarchy4"/>
    <dgm:cxn modelId="{56480B1E-8183-4D61-A623-6734A24B114A}"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566B6E05-3E4E-4DA8-A161-456733A7EC1D}" type="presParOf" srcId="{2FEF5BEE-925C-49B4-B2C2-B308399B729A}" destId="{197EA164-87FB-485F-82FD-95044B741335}" srcOrd="0" destOrd="0" presId="urn:microsoft.com/office/officeart/2005/8/layout/hierarchy4"/>
    <dgm:cxn modelId="{E9EEB2B6-2466-408E-9FEC-351AA2DB4E5B}" type="presParOf" srcId="{197EA164-87FB-485F-82FD-95044B741335}" destId="{4223641B-DE2D-42C0-87FA-00F911F10CF3}" srcOrd="0" destOrd="0" presId="urn:microsoft.com/office/officeart/2005/8/layout/hierarchy4"/>
    <dgm:cxn modelId="{C4B36812-7DF4-4603-9CC0-FE36EC939B20}" type="presParOf" srcId="{197EA164-87FB-485F-82FD-95044B741335}" destId="{74A56F45-B40E-4E1F-A787-228F1BD279C8}" srcOrd="1" destOrd="0" presId="urn:microsoft.com/office/officeart/2005/8/layout/hierarchy4"/>
  </dgm:cxnLst>
  <dgm:bg/>
  <dgm:whole/>
</dgm:dataModel>
</file>

<file path=ppt/diagrams/data96.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ESKİŞEHİR TİCARET BORSASI YÖNETİM KURULU BAŞKANI ÖMER ZEYDAN VE MECLİS ÜYELERİNE HAYIRLI OLSUN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F5C713B3-3A23-49A3-9AD2-F3D710190D12}"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21842CFC-2575-4F43-94F6-57079D33C170}" type="presOf" srcId="{7BC44DD5-A326-4AAB-9D16-6CCE0918F1A3}" destId="{4223641B-DE2D-42C0-87FA-00F911F10CF3}" srcOrd="0" destOrd="0" presId="urn:microsoft.com/office/officeart/2005/8/layout/hierarchy4"/>
    <dgm:cxn modelId="{1394BB8F-D340-4D9D-862C-75A3BB809E76}" type="presParOf" srcId="{2FEF5BEE-925C-49B4-B2C2-B308399B729A}" destId="{197EA164-87FB-485F-82FD-95044B741335}" srcOrd="0" destOrd="0" presId="urn:microsoft.com/office/officeart/2005/8/layout/hierarchy4"/>
    <dgm:cxn modelId="{51CA364C-6D06-4EF3-930C-BD1BB203AFFE}" type="presParOf" srcId="{197EA164-87FB-485F-82FD-95044B741335}" destId="{4223641B-DE2D-42C0-87FA-00F911F10CF3}" srcOrd="0" destOrd="0" presId="urn:microsoft.com/office/officeart/2005/8/layout/hierarchy4"/>
    <dgm:cxn modelId="{E1758FAD-35B3-4420-BD8E-96E2840CB1BE}" type="presParOf" srcId="{197EA164-87FB-485F-82FD-95044B741335}" destId="{74A56F45-B40E-4E1F-A787-228F1BD279C8}" srcOrd="1" destOrd="0" presId="urn:microsoft.com/office/officeart/2005/8/layout/hierarchy4"/>
  </dgm:cxnLst>
  <dgm:bg/>
  <dgm:whole/>
</dgm:dataModel>
</file>

<file path=ppt/diagrams/data97.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MECLİSİMİZİN ANITKABİR ZİYARETİ</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4BC11292-2454-4109-9A35-9866805991E4}" type="presOf" srcId="{7BC44DD5-A326-4AAB-9D16-6CCE0918F1A3}" destId="{4223641B-DE2D-42C0-87FA-00F911F10CF3}" srcOrd="0" destOrd="0" presId="urn:microsoft.com/office/officeart/2005/8/layout/hierarchy4"/>
    <dgm:cxn modelId="{7230AA10-1515-4ADD-8797-440B5659FD0C}"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8C9C6B53-93E8-4D58-8AF8-C3DBEF272DC3}" type="presParOf" srcId="{2FEF5BEE-925C-49B4-B2C2-B308399B729A}" destId="{197EA164-87FB-485F-82FD-95044B741335}" srcOrd="0" destOrd="0" presId="urn:microsoft.com/office/officeart/2005/8/layout/hierarchy4"/>
    <dgm:cxn modelId="{90B497E2-EF5F-446F-83D7-21381F374D1A}" type="presParOf" srcId="{197EA164-87FB-485F-82FD-95044B741335}" destId="{4223641B-DE2D-42C0-87FA-00F911F10CF3}" srcOrd="0" destOrd="0" presId="urn:microsoft.com/office/officeart/2005/8/layout/hierarchy4"/>
    <dgm:cxn modelId="{5EB2FCD2-7BDA-49E7-B40A-0D3E4E50B26E}" type="presParOf" srcId="{197EA164-87FB-485F-82FD-95044B741335}" destId="{74A56F45-B40E-4E1F-A787-228F1BD279C8}" srcOrd="1" destOrd="0" presId="urn:microsoft.com/office/officeart/2005/8/layout/hierarchy4"/>
  </dgm:cxnLst>
  <dgm:bg/>
  <dgm:whole/>
</dgm:dataModel>
</file>

<file path=ppt/diagrams/data98.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AK PARTİ BURSA MİLLETVEKİLİ MUSTAFA ESGİN’E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8C225FD9-8E8B-42BA-8E4C-E20B66DA144A}" type="presOf" srcId="{7BC44DD5-A326-4AAB-9D16-6CCE0918F1A3}" destId="{4223641B-DE2D-42C0-87FA-00F911F10CF3}" srcOrd="0" destOrd="0" presId="urn:microsoft.com/office/officeart/2005/8/layout/hierarchy4"/>
    <dgm:cxn modelId="{051725CB-6CBB-4A18-BD17-DD378F1E2A55}" type="presOf" srcId="{962BDA7D-CBDC-4C2C-A509-49AF08E4A8C6}" destId="{2FEF5BEE-925C-49B4-B2C2-B308399B729A}"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455633DD-E02C-4116-8983-279210A233C9}" type="presParOf" srcId="{2FEF5BEE-925C-49B4-B2C2-B308399B729A}" destId="{197EA164-87FB-485F-82FD-95044B741335}" srcOrd="0" destOrd="0" presId="urn:microsoft.com/office/officeart/2005/8/layout/hierarchy4"/>
    <dgm:cxn modelId="{45764148-8CF5-4378-BEBF-EC2DEB925697}" type="presParOf" srcId="{197EA164-87FB-485F-82FD-95044B741335}" destId="{4223641B-DE2D-42C0-87FA-00F911F10CF3}" srcOrd="0" destOrd="0" presId="urn:microsoft.com/office/officeart/2005/8/layout/hierarchy4"/>
    <dgm:cxn modelId="{31D8A420-1647-491D-8B43-155B0A74EB6B}" type="presParOf" srcId="{197EA164-87FB-485F-82FD-95044B741335}" destId="{74A56F45-B40E-4E1F-A787-228F1BD279C8}" srcOrd="1" destOrd="0" presId="urn:microsoft.com/office/officeart/2005/8/layout/hierarchy4"/>
  </dgm:cxnLst>
  <dgm:bg/>
  <dgm:whole/>
</dgm:dataModel>
</file>

<file path=ppt/diagrams/data99.xml><?xml version="1.0" encoding="utf-8"?>
<dgm:dataModel xmlns:dgm="http://schemas.openxmlformats.org/drawingml/2006/diagram" xmlns:a="http://schemas.openxmlformats.org/drawingml/2006/main">
  <dgm:ptLst>
    <dgm:pt modelId="{962BDA7D-CBDC-4C2C-A509-49AF08E4A8C6}" type="doc">
      <dgm:prSet loTypeId="urn:microsoft.com/office/officeart/2005/8/layout/hierarchy4" loCatId="list" qsTypeId="urn:microsoft.com/office/officeart/2005/8/quickstyle/3d6" qsCatId="3D" csTypeId="urn:microsoft.com/office/officeart/2005/8/colors/accent2_2" csCatId="accent2" phldr="1"/>
      <dgm:spPr/>
      <dgm:t>
        <a:bodyPr/>
        <a:lstStyle/>
        <a:p>
          <a:endParaRPr lang="tr-TR"/>
        </a:p>
      </dgm:t>
    </dgm:pt>
    <dgm:pt modelId="{7BC44DD5-A326-4AAB-9D16-6CCE0918F1A3}">
      <dgm:prSet phldrT="[Metin]"/>
      <dgm:spPr/>
      <dgm:t>
        <a:bodyPr/>
        <a:lstStyle/>
        <a:p>
          <a:r>
            <a:rPr lang="tr-TR"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AK PARTİ BURSA MİLLETVEKİLİ HAKAN ÇAVUŞOĞLU’NA ZİYARETİMİZ</a:t>
          </a:r>
          <a:endParaRPr lang="tr-TR"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20ADE32-612A-4659-83DE-04D52213CBE3}" type="parTrans" cxnId="{970F96F5-BE1D-46A4-8FDF-CCCD7E45C648}">
      <dgm:prSet/>
      <dgm:spPr/>
      <dgm:t>
        <a:bodyPr/>
        <a:lstStyle/>
        <a:p>
          <a:endParaRPr lang="tr-TR"/>
        </a:p>
      </dgm:t>
    </dgm:pt>
    <dgm:pt modelId="{8B85E26C-F983-4F25-AA09-17E3961F2619}" type="sibTrans" cxnId="{970F96F5-BE1D-46A4-8FDF-CCCD7E45C648}">
      <dgm:prSet/>
      <dgm:spPr/>
      <dgm:t>
        <a:bodyPr/>
        <a:lstStyle/>
        <a:p>
          <a:endParaRPr lang="tr-TR"/>
        </a:p>
      </dgm:t>
    </dgm:pt>
    <dgm:pt modelId="{2FEF5BEE-925C-49B4-B2C2-B308399B729A}" type="pres">
      <dgm:prSet presAssocID="{962BDA7D-CBDC-4C2C-A509-49AF08E4A8C6}" presName="Name0" presStyleCnt="0">
        <dgm:presLayoutVars>
          <dgm:chPref val="1"/>
          <dgm:dir/>
          <dgm:animOne val="branch"/>
          <dgm:animLvl val="lvl"/>
          <dgm:resizeHandles/>
        </dgm:presLayoutVars>
      </dgm:prSet>
      <dgm:spPr/>
      <dgm:t>
        <a:bodyPr/>
        <a:lstStyle/>
        <a:p>
          <a:endParaRPr lang="tr-TR"/>
        </a:p>
      </dgm:t>
    </dgm:pt>
    <dgm:pt modelId="{197EA164-87FB-485F-82FD-95044B741335}" type="pres">
      <dgm:prSet presAssocID="{7BC44DD5-A326-4AAB-9D16-6CCE0918F1A3}" presName="vertOne" presStyleCnt="0"/>
      <dgm:spPr/>
      <dgm:t>
        <a:bodyPr/>
        <a:lstStyle/>
        <a:p>
          <a:endParaRPr lang="tr-TR"/>
        </a:p>
      </dgm:t>
    </dgm:pt>
    <dgm:pt modelId="{4223641B-DE2D-42C0-87FA-00F911F10CF3}" type="pres">
      <dgm:prSet presAssocID="{7BC44DD5-A326-4AAB-9D16-6CCE0918F1A3}" presName="txOne" presStyleLbl="node0" presStyleIdx="0" presStyleCnt="1" custLinFactNeighborX="2344" custLinFactNeighborY="9091">
        <dgm:presLayoutVars>
          <dgm:chPref val="3"/>
        </dgm:presLayoutVars>
      </dgm:prSet>
      <dgm:spPr/>
      <dgm:t>
        <a:bodyPr/>
        <a:lstStyle/>
        <a:p>
          <a:endParaRPr lang="tr-TR"/>
        </a:p>
      </dgm:t>
    </dgm:pt>
    <dgm:pt modelId="{74A56F45-B40E-4E1F-A787-228F1BD279C8}" type="pres">
      <dgm:prSet presAssocID="{7BC44DD5-A326-4AAB-9D16-6CCE0918F1A3}" presName="horzOne" presStyleCnt="0"/>
      <dgm:spPr/>
      <dgm:t>
        <a:bodyPr/>
        <a:lstStyle/>
        <a:p>
          <a:endParaRPr lang="tr-TR"/>
        </a:p>
      </dgm:t>
    </dgm:pt>
  </dgm:ptLst>
  <dgm:cxnLst>
    <dgm:cxn modelId="{9F00ECDE-7ED5-4D61-8AF6-2B34FA7B2053}" type="presOf" srcId="{962BDA7D-CBDC-4C2C-A509-49AF08E4A8C6}" destId="{2FEF5BEE-925C-49B4-B2C2-B308399B729A}" srcOrd="0" destOrd="0" presId="urn:microsoft.com/office/officeart/2005/8/layout/hierarchy4"/>
    <dgm:cxn modelId="{EA205BD1-99C3-4972-BB35-367567E2E8EB}" type="presOf" srcId="{7BC44DD5-A326-4AAB-9D16-6CCE0918F1A3}" destId="{4223641B-DE2D-42C0-87FA-00F911F10CF3}" srcOrd="0" destOrd="0" presId="urn:microsoft.com/office/officeart/2005/8/layout/hierarchy4"/>
    <dgm:cxn modelId="{970F96F5-BE1D-46A4-8FDF-CCCD7E45C648}" srcId="{962BDA7D-CBDC-4C2C-A509-49AF08E4A8C6}" destId="{7BC44DD5-A326-4AAB-9D16-6CCE0918F1A3}" srcOrd="0" destOrd="0" parTransId="{920ADE32-612A-4659-83DE-04D52213CBE3}" sibTransId="{8B85E26C-F983-4F25-AA09-17E3961F2619}"/>
    <dgm:cxn modelId="{404D42BF-433B-45FB-BAC1-D22D9CC7783C}" type="presParOf" srcId="{2FEF5BEE-925C-49B4-B2C2-B308399B729A}" destId="{197EA164-87FB-485F-82FD-95044B741335}" srcOrd="0" destOrd="0" presId="urn:microsoft.com/office/officeart/2005/8/layout/hierarchy4"/>
    <dgm:cxn modelId="{114B051B-99ED-4AE9-AB96-2037D22DE7AF}" type="presParOf" srcId="{197EA164-87FB-485F-82FD-95044B741335}" destId="{4223641B-DE2D-42C0-87FA-00F911F10CF3}" srcOrd="0" destOrd="0" presId="urn:microsoft.com/office/officeart/2005/8/layout/hierarchy4"/>
    <dgm:cxn modelId="{69BBB430-77BD-4FC2-9283-88B150D371D7}" type="presParOf" srcId="{197EA164-87FB-485F-82FD-95044B741335}" destId="{74A56F45-B40E-4E1F-A787-228F1BD279C8}" srcOrd="1" destOrd="0" presId="urn:microsoft.com/office/officeart/2005/8/layout/hierarchy4"/>
  </dgm:cxnLst>
  <dgm:bg/>
  <dgm:whole/>
</dgm:dataModel>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C77A67-2B27-4B84-AD5F-3AC643BABCAE}" type="datetimeFigureOut">
              <a:rPr lang="tr-TR" smtClean="0"/>
              <a:pPr/>
              <a:t>17.03.2023</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4735A7-1F0E-428C-B338-13A82CDCEF36}" type="slidenum">
              <a:rPr lang="tr-TR" smtClean="0"/>
              <a:pPr/>
              <a:t>‹#›</a:t>
            </a:fld>
            <a:endParaRPr lang="tr-TR"/>
          </a:p>
        </p:txBody>
      </p:sp>
    </p:spTree>
    <p:extLst>
      <p:ext uri="{BB962C8B-B14F-4D97-AF65-F5344CB8AC3E}">
        <p14:creationId xmlns="" xmlns:p14="http://schemas.microsoft.com/office/powerpoint/2010/main" val="238967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54735A7-1F0E-428C-B338-13A82CDCEF36}" type="slidenum">
              <a:rPr lang="tr-TR" smtClean="0"/>
              <a:pPr/>
              <a:t>1</a:t>
            </a:fld>
            <a:endParaRPr lang="tr-TR"/>
          </a:p>
        </p:txBody>
      </p:sp>
    </p:spTree>
    <p:extLst>
      <p:ext uri="{BB962C8B-B14F-4D97-AF65-F5344CB8AC3E}">
        <p14:creationId xmlns="" xmlns:p14="http://schemas.microsoft.com/office/powerpoint/2010/main" val="257408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17.03.2023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transition spd="slow">
    <p:wedg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17.03.2023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p:wedg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96.xml"/><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diagramColors" Target="../diagrams/colors96.xml"/><Relationship Id="rId5" Type="http://schemas.openxmlformats.org/officeDocument/2006/relationships/diagramQuickStyle" Target="../diagrams/quickStyle96.xml"/><Relationship Id="rId4" Type="http://schemas.openxmlformats.org/officeDocument/2006/relationships/diagramLayout" Target="../diagrams/layout96.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97.xml"/><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diagramColors" Target="../diagrams/colors97.xml"/><Relationship Id="rId5" Type="http://schemas.openxmlformats.org/officeDocument/2006/relationships/diagramQuickStyle" Target="../diagrams/quickStyle97.xml"/><Relationship Id="rId4" Type="http://schemas.openxmlformats.org/officeDocument/2006/relationships/diagramLayout" Target="../diagrams/layout97.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98.xml"/><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diagramColors" Target="../diagrams/colors98.xml"/><Relationship Id="rId5" Type="http://schemas.openxmlformats.org/officeDocument/2006/relationships/diagramQuickStyle" Target="../diagrams/quickStyle98.xml"/><Relationship Id="rId4" Type="http://schemas.openxmlformats.org/officeDocument/2006/relationships/diagramLayout" Target="../diagrams/layout98.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99.xml"/><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diagramColors" Target="../diagrams/colors99.xml"/><Relationship Id="rId5" Type="http://schemas.openxmlformats.org/officeDocument/2006/relationships/diagramQuickStyle" Target="../diagrams/quickStyle99.xml"/><Relationship Id="rId4" Type="http://schemas.openxmlformats.org/officeDocument/2006/relationships/diagramLayout" Target="../diagrams/layout99.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00.xml"/><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diagramColors" Target="../diagrams/colors100.xml"/><Relationship Id="rId5" Type="http://schemas.openxmlformats.org/officeDocument/2006/relationships/diagramQuickStyle" Target="../diagrams/quickStyle100.xml"/><Relationship Id="rId4" Type="http://schemas.openxmlformats.org/officeDocument/2006/relationships/diagramLayout" Target="../diagrams/layout100.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01.xml"/><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diagramColors" Target="../diagrams/colors101.xml"/><Relationship Id="rId5" Type="http://schemas.openxmlformats.org/officeDocument/2006/relationships/diagramQuickStyle" Target="../diagrams/quickStyle101.xml"/><Relationship Id="rId4" Type="http://schemas.openxmlformats.org/officeDocument/2006/relationships/diagramLayout" Target="../diagrams/layout101.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102.xml"/><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diagramColors" Target="../diagrams/colors102.xml"/><Relationship Id="rId5" Type="http://schemas.openxmlformats.org/officeDocument/2006/relationships/diagramQuickStyle" Target="../diagrams/quickStyle102.xml"/><Relationship Id="rId4" Type="http://schemas.openxmlformats.org/officeDocument/2006/relationships/diagramLayout" Target="../diagrams/layout10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03.xml"/><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diagramColors" Target="../diagrams/colors103.xml"/><Relationship Id="rId5" Type="http://schemas.openxmlformats.org/officeDocument/2006/relationships/diagramQuickStyle" Target="../diagrams/quickStyle103.xml"/><Relationship Id="rId4" Type="http://schemas.openxmlformats.org/officeDocument/2006/relationships/diagramLayout" Target="../diagrams/layout103.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104.xml"/><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diagramColors" Target="../diagrams/colors104.xml"/><Relationship Id="rId5" Type="http://schemas.openxmlformats.org/officeDocument/2006/relationships/diagramQuickStyle" Target="../diagrams/quickStyle104.xml"/><Relationship Id="rId4" Type="http://schemas.openxmlformats.org/officeDocument/2006/relationships/diagramLayout" Target="../diagrams/layout104.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05.xml"/><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diagramColors" Target="../diagrams/colors105.xml"/><Relationship Id="rId5" Type="http://schemas.openxmlformats.org/officeDocument/2006/relationships/diagramQuickStyle" Target="../diagrams/quickStyle105.xml"/><Relationship Id="rId4" Type="http://schemas.openxmlformats.org/officeDocument/2006/relationships/diagramLayout" Target="../diagrams/layout10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06.xml"/><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diagramColors" Target="../diagrams/colors106.xml"/><Relationship Id="rId5" Type="http://schemas.openxmlformats.org/officeDocument/2006/relationships/diagramQuickStyle" Target="../diagrams/quickStyle106.xml"/><Relationship Id="rId4" Type="http://schemas.openxmlformats.org/officeDocument/2006/relationships/diagramLayout" Target="../diagrams/layout106.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07.xml"/><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diagramColors" Target="../diagrams/colors107.xml"/><Relationship Id="rId5" Type="http://schemas.openxmlformats.org/officeDocument/2006/relationships/diagramQuickStyle" Target="../diagrams/quickStyle107.xml"/><Relationship Id="rId4" Type="http://schemas.openxmlformats.org/officeDocument/2006/relationships/diagramLayout" Target="../diagrams/layout107.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108.xml"/><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diagramColors" Target="../diagrams/colors108.xml"/><Relationship Id="rId5" Type="http://schemas.openxmlformats.org/officeDocument/2006/relationships/diagramQuickStyle" Target="../diagrams/quickStyle108.xml"/><Relationship Id="rId4" Type="http://schemas.openxmlformats.org/officeDocument/2006/relationships/diagramLayout" Target="../diagrams/layout108.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09.xm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diagramColors" Target="../diagrams/colors109.xml"/><Relationship Id="rId5" Type="http://schemas.openxmlformats.org/officeDocument/2006/relationships/diagramQuickStyle" Target="../diagrams/quickStyle109.xml"/><Relationship Id="rId4" Type="http://schemas.openxmlformats.org/officeDocument/2006/relationships/diagramLayout" Target="../diagrams/layout109.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110.xm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diagramColors" Target="../diagrams/colors110.xml"/><Relationship Id="rId5" Type="http://schemas.openxmlformats.org/officeDocument/2006/relationships/diagramQuickStyle" Target="../diagrams/quickStyle110.xml"/><Relationship Id="rId4" Type="http://schemas.openxmlformats.org/officeDocument/2006/relationships/diagramLayout" Target="../diagrams/layout110.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111.xm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diagramColors" Target="../diagrams/colors111.xml"/><Relationship Id="rId5" Type="http://schemas.openxmlformats.org/officeDocument/2006/relationships/diagramQuickStyle" Target="../diagrams/quickStyle111.xml"/><Relationship Id="rId4" Type="http://schemas.openxmlformats.org/officeDocument/2006/relationships/diagramLayout" Target="../diagrams/layout111.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112.xml"/><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diagramColors" Target="../diagrams/colors112.xml"/><Relationship Id="rId5" Type="http://schemas.openxmlformats.org/officeDocument/2006/relationships/diagramQuickStyle" Target="../diagrams/quickStyle112.xml"/><Relationship Id="rId4" Type="http://schemas.openxmlformats.org/officeDocument/2006/relationships/diagramLayout" Target="../diagrams/layout112.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13.xml"/><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diagramColors" Target="../diagrams/colors113.xml"/><Relationship Id="rId5" Type="http://schemas.openxmlformats.org/officeDocument/2006/relationships/diagramQuickStyle" Target="../diagrams/quickStyle113.xml"/><Relationship Id="rId4" Type="http://schemas.openxmlformats.org/officeDocument/2006/relationships/diagramLayout" Target="../diagrams/layout113.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114.xml"/><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diagramColors" Target="../diagrams/colors114.xml"/><Relationship Id="rId5" Type="http://schemas.openxmlformats.org/officeDocument/2006/relationships/diagramQuickStyle" Target="../diagrams/quickStyle114.xml"/><Relationship Id="rId4" Type="http://schemas.openxmlformats.org/officeDocument/2006/relationships/diagramLayout" Target="../diagrams/layout114.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115.xml"/><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diagramColors" Target="../diagrams/colors115.xml"/><Relationship Id="rId5" Type="http://schemas.openxmlformats.org/officeDocument/2006/relationships/diagramQuickStyle" Target="../diagrams/quickStyle115.xml"/><Relationship Id="rId4" Type="http://schemas.openxmlformats.org/officeDocument/2006/relationships/diagramLayout" Target="../diagrams/layout11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116.xml"/><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diagramColors" Target="../diagrams/colors116.xml"/><Relationship Id="rId5" Type="http://schemas.openxmlformats.org/officeDocument/2006/relationships/diagramQuickStyle" Target="../diagrams/quickStyle116.xml"/><Relationship Id="rId4" Type="http://schemas.openxmlformats.org/officeDocument/2006/relationships/diagramLayout" Target="../diagrams/layout116.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117.xml"/><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diagramColors" Target="../diagrams/colors117.xml"/><Relationship Id="rId5" Type="http://schemas.openxmlformats.org/officeDocument/2006/relationships/diagramQuickStyle" Target="../diagrams/quickStyle117.xml"/><Relationship Id="rId4" Type="http://schemas.openxmlformats.org/officeDocument/2006/relationships/diagramLayout" Target="../diagrams/layout117.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18.xml"/><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diagramColors" Target="../diagrams/colors118.xml"/><Relationship Id="rId5" Type="http://schemas.openxmlformats.org/officeDocument/2006/relationships/diagramQuickStyle" Target="../diagrams/quickStyle118.xml"/><Relationship Id="rId4" Type="http://schemas.openxmlformats.org/officeDocument/2006/relationships/diagramLayout" Target="../diagrams/layout118.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119.xml"/><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diagramColors" Target="../diagrams/colors119.xml"/><Relationship Id="rId5" Type="http://schemas.openxmlformats.org/officeDocument/2006/relationships/diagramQuickStyle" Target="../diagrams/quickStyle119.xml"/><Relationship Id="rId4" Type="http://schemas.openxmlformats.org/officeDocument/2006/relationships/diagramLayout" Target="../diagrams/layout119.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120.xml"/><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diagramColors" Target="../diagrams/colors120.xml"/><Relationship Id="rId5" Type="http://schemas.openxmlformats.org/officeDocument/2006/relationships/diagramQuickStyle" Target="../diagrams/quickStyle120.xml"/><Relationship Id="rId4" Type="http://schemas.openxmlformats.org/officeDocument/2006/relationships/diagramLayout" Target="../diagrams/layout120.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121.xml"/><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diagramColors" Target="../diagrams/colors121.xml"/><Relationship Id="rId5" Type="http://schemas.openxmlformats.org/officeDocument/2006/relationships/diagramQuickStyle" Target="../diagrams/quickStyle121.xml"/><Relationship Id="rId4" Type="http://schemas.openxmlformats.org/officeDocument/2006/relationships/diagramLayout" Target="../diagrams/layout121.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122.xml"/><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diagramColors" Target="../diagrams/colors122.xml"/><Relationship Id="rId5" Type="http://schemas.openxmlformats.org/officeDocument/2006/relationships/diagramQuickStyle" Target="../diagrams/quickStyle122.xml"/><Relationship Id="rId4" Type="http://schemas.openxmlformats.org/officeDocument/2006/relationships/diagramLayout" Target="../diagrams/layout12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123.xml"/><Relationship Id="rId2" Type="http://schemas.openxmlformats.org/officeDocument/2006/relationships/diagramData" Target="../diagrams/data123.xml"/><Relationship Id="rId1" Type="http://schemas.openxmlformats.org/officeDocument/2006/relationships/slideLayout" Target="../slideLayouts/slideLayout2.xml"/><Relationship Id="rId5" Type="http://schemas.openxmlformats.org/officeDocument/2006/relationships/diagramColors" Target="../diagrams/colors123.xml"/><Relationship Id="rId4" Type="http://schemas.openxmlformats.org/officeDocument/2006/relationships/diagramQuickStyle" Target="../diagrams/quickStyle123.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24.xml"/><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diagramColors" Target="../diagrams/colors124.xml"/><Relationship Id="rId5" Type="http://schemas.openxmlformats.org/officeDocument/2006/relationships/diagramQuickStyle" Target="../diagrams/quickStyle124.xml"/><Relationship Id="rId4" Type="http://schemas.openxmlformats.org/officeDocument/2006/relationships/diagramLayout" Target="../diagrams/layout124.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25.xml"/><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diagramColors" Target="../diagrams/colors125.xml"/><Relationship Id="rId5" Type="http://schemas.openxmlformats.org/officeDocument/2006/relationships/diagramQuickStyle" Target="../diagrams/quickStyle125.xml"/><Relationship Id="rId4" Type="http://schemas.openxmlformats.org/officeDocument/2006/relationships/diagramLayout" Target="../diagrams/layout1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26.xml"/><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diagramColors" Target="../diagrams/colors126.xml"/><Relationship Id="rId5" Type="http://schemas.openxmlformats.org/officeDocument/2006/relationships/diagramQuickStyle" Target="../diagrams/quickStyle126.xml"/><Relationship Id="rId4" Type="http://schemas.openxmlformats.org/officeDocument/2006/relationships/diagramLayout" Target="../diagrams/layout126.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127.xml"/><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diagramColors" Target="../diagrams/colors127.xml"/><Relationship Id="rId5" Type="http://schemas.openxmlformats.org/officeDocument/2006/relationships/diagramQuickStyle" Target="../diagrams/quickStyle127.xml"/><Relationship Id="rId4" Type="http://schemas.openxmlformats.org/officeDocument/2006/relationships/diagramLayout" Target="../diagrams/layout127.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128.xml"/><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diagramColors" Target="../diagrams/colors128.xml"/><Relationship Id="rId5" Type="http://schemas.openxmlformats.org/officeDocument/2006/relationships/diagramQuickStyle" Target="../diagrams/quickStyle128.xml"/><Relationship Id="rId4" Type="http://schemas.openxmlformats.org/officeDocument/2006/relationships/diagramLayout" Target="../diagrams/layout128.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129.xml"/><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diagramColors" Target="../diagrams/colors129.xml"/><Relationship Id="rId5" Type="http://schemas.openxmlformats.org/officeDocument/2006/relationships/diagramQuickStyle" Target="../diagrams/quickStyle129.xml"/><Relationship Id="rId4" Type="http://schemas.openxmlformats.org/officeDocument/2006/relationships/diagramLayout" Target="../diagrams/layout129.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130.xm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diagramColors" Target="../diagrams/colors130.xml"/><Relationship Id="rId5" Type="http://schemas.openxmlformats.org/officeDocument/2006/relationships/diagramQuickStyle" Target="../diagrams/quickStyle130.xml"/><Relationship Id="rId4" Type="http://schemas.openxmlformats.org/officeDocument/2006/relationships/diagramLayout" Target="../diagrams/layout130.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131.xml"/><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diagramColors" Target="../diagrams/colors131.xml"/><Relationship Id="rId5" Type="http://schemas.openxmlformats.org/officeDocument/2006/relationships/diagramQuickStyle" Target="../diagrams/quickStyle131.xml"/><Relationship Id="rId4" Type="http://schemas.openxmlformats.org/officeDocument/2006/relationships/diagramLayout" Target="../diagrams/layout131.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132.xml"/><Relationship Id="rId2" Type="http://schemas.openxmlformats.org/officeDocument/2006/relationships/diagramData" Target="../diagrams/data132.xml"/><Relationship Id="rId1" Type="http://schemas.openxmlformats.org/officeDocument/2006/relationships/slideLayout" Target="../slideLayouts/slideLayout2.xml"/><Relationship Id="rId5" Type="http://schemas.openxmlformats.org/officeDocument/2006/relationships/diagramColors" Target="../diagrams/colors132.xml"/><Relationship Id="rId4" Type="http://schemas.openxmlformats.org/officeDocument/2006/relationships/diagramQuickStyle" Target="../diagrams/quickStyle132.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133.xml"/><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diagramColors" Target="../diagrams/colors133.xml"/><Relationship Id="rId5" Type="http://schemas.openxmlformats.org/officeDocument/2006/relationships/diagramQuickStyle" Target="../diagrams/quickStyle133.xml"/><Relationship Id="rId4" Type="http://schemas.openxmlformats.org/officeDocument/2006/relationships/diagramLayout" Target="../diagrams/layout133.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134.xml"/><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diagramColors" Target="../diagrams/colors134.xml"/><Relationship Id="rId5" Type="http://schemas.openxmlformats.org/officeDocument/2006/relationships/diagramQuickStyle" Target="../diagrams/quickStyle134.xml"/><Relationship Id="rId4" Type="http://schemas.openxmlformats.org/officeDocument/2006/relationships/diagramLayout" Target="../diagrams/layout134.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135.xml"/><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diagramColors" Target="../diagrams/colors135.xml"/><Relationship Id="rId5" Type="http://schemas.openxmlformats.org/officeDocument/2006/relationships/diagramQuickStyle" Target="../diagrams/quickStyle135.xml"/><Relationship Id="rId4" Type="http://schemas.openxmlformats.org/officeDocument/2006/relationships/diagramLayout" Target="../diagrams/layout13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36.xml"/><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diagramColors" Target="../diagrams/colors136.xml"/><Relationship Id="rId5" Type="http://schemas.openxmlformats.org/officeDocument/2006/relationships/diagramQuickStyle" Target="../diagrams/quickStyle136.xml"/><Relationship Id="rId4" Type="http://schemas.openxmlformats.org/officeDocument/2006/relationships/diagramLayout" Target="../diagrams/layout13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5.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6.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7.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8.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9.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0.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1.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2.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4.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5.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7.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8.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0.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1.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2.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3.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4.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6.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7.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8.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9.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0.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1.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2.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3.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4.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5.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6.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7.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8.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9.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50.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1.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2.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53.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5.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7.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8.xm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59.xm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60.xml"/><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1.xml"/><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62.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63.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4.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65.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66.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67.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68.xm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69.xml"/><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70.xml"/><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71.xm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72.xml"/><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73.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74.xml"/><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75.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76.xml"/><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77.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78.xm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79.xm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80.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81.xm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82.xm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diagramColors" Target="../diagrams/colors82.xml"/><Relationship Id="rId5" Type="http://schemas.openxmlformats.org/officeDocument/2006/relationships/diagramQuickStyle" Target="../diagrams/quickStyle82.xml"/><Relationship Id="rId4" Type="http://schemas.openxmlformats.org/officeDocument/2006/relationships/diagramLayout" Target="../diagrams/layout8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83.xml"/><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diagramColors" Target="../diagrams/colors83.xml"/><Relationship Id="rId5" Type="http://schemas.openxmlformats.org/officeDocument/2006/relationships/diagramQuickStyle" Target="../diagrams/quickStyle83.xml"/><Relationship Id="rId4" Type="http://schemas.openxmlformats.org/officeDocument/2006/relationships/diagramLayout" Target="../diagrams/layout83.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84.xml"/><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diagramColors" Target="../diagrams/colors84.xml"/><Relationship Id="rId5" Type="http://schemas.openxmlformats.org/officeDocument/2006/relationships/diagramQuickStyle" Target="../diagrams/quickStyle84.xml"/><Relationship Id="rId4" Type="http://schemas.openxmlformats.org/officeDocument/2006/relationships/diagramLayout" Target="../diagrams/layout84.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85.xml"/><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86.xml"/><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diagramColors" Target="../diagrams/colors86.xml"/><Relationship Id="rId5" Type="http://schemas.openxmlformats.org/officeDocument/2006/relationships/diagramQuickStyle" Target="../diagrams/quickStyle86.xml"/><Relationship Id="rId4" Type="http://schemas.openxmlformats.org/officeDocument/2006/relationships/diagramLayout" Target="../diagrams/layout86.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87.xml"/><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diagramColors" Target="../diagrams/colors87.xml"/><Relationship Id="rId5" Type="http://schemas.openxmlformats.org/officeDocument/2006/relationships/diagramQuickStyle" Target="../diagrams/quickStyle87.xml"/><Relationship Id="rId4" Type="http://schemas.openxmlformats.org/officeDocument/2006/relationships/diagramLayout" Target="../diagrams/layout87.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88.xml"/><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diagramColors" Target="../diagrams/colors88.xml"/><Relationship Id="rId5" Type="http://schemas.openxmlformats.org/officeDocument/2006/relationships/diagramQuickStyle" Target="../diagrams/quickStyle88.xml"/><Relationship Id="rId4" Type="http://schemas.openxmlformats.org/officeDocument/2006/relationships/diagramLayout" Target="../diagrams/layout88.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89.xml"/><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90.xml"/><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diagramColors" Target="../diagrams/colors90.xml"/><Relationship Id="rId5" Type="http://schemas.openxmlformats.org/officeDocument/2006/relationships/diagramQuickStyle" Target="../diagrams/quickStyle90.xml"/><Relationship Id="rId4" Type="http://schemas.openxmlformats.org/officeDocument/2006/relationships/diagramLayout" Target="../diagrams/layout90.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91.xml"/><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diagramColors" Target="../diagrams/colors91.xml"/><Relationship Id="rId5" Type="http://schemas.openxmlformats.org/officeDocument/2006/relationships/diagramQuickStyle" Target="../diagrams/quickStyle91.xml"/><Relationship Id="rId4" Type="http://schemas.openxmlformats.org/officeDocument/2006/relationships/diagramLayout" Target="../diagrams/layout91.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92.xml"/><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diagramColors" Target="../diagrams/colors92.xml"/><Relationship Id="rId5" Type="http://schemas.openxmlformats.org/officeDocument/2006/relationships/diagramQuickStyle" Target="../diagrams/quickStyle92.xml"/><Relationship Id="rId4" Type="http://schemas.openxmlformats.org/officeDocument/2006/relationships/diagramLayout" Target="../diagrams/layout9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93.xml"/><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diagramColors" Target="../diagrams/colors93.xml"/><Relationship Id="rId5" Type="http://schemas.openxmlformats.org/officeDocument/2006/relationships/diagramQuickStyle" Target="../diagrams/quickStyle93.xml"/><Relationship Id="rId4" Type="http://schemas.openxmlformats.org/officeDocument/2006/relationships/diagramLayout" Target="../diagrams/layout93.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94.xml"/><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diagramColors" Target="../diagrams/colors94.xml"/><Relationship Id="rId5" Type="http://schemas.openxmlformats.org/officeDocument/2006/relationships/diagramQuickStyle" Target="../diagrams/quickStyle94.xml"/><Relationship Id="rId4" Type="http://schemas.openxmlformats.org/officeDocument/2006/relationships/diagramLayout" Target="../diagrams/layout94.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95.xml"/><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diagramColors" Target="../diagrams/colors95.xml"/><Relationship Id="rId5" Type="http://schemas.openxmlformats.org/officeDocument/2006/relationships/diagramQuickStyle" Target="../diagrams/quickStyle95.xml"/><Relationship Id="rId4" Type="http://schemas.openxmlformats.org/officeDocument/2006/relationships/diagramLayout" Target="../diagrams/layout9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7000"/>
            <a:lum/>
          </a:blip>
          <a:srcRect/>
          <a:stretch>
            <a:fillRect t="-6000" b="-6000"/>
          </a:stretch>
        </a:blipFill>
        <a:effectLst/>
      </p:bgPr>
    </p:bg>
    <p:spTree>
      <p:nvGrpSpPr>
        <p:cNvPr id="1" name=""/>
        <p:cNvGrpSpPr/>
        <p:nvPr/>
      </p:nvGrpSpPr>
      <p:grpSpPr>
        <a:xfrm>
          <a:off x="0" y="0"/>
          <a:ext cx="0" cy="0"/>
          <a:chOff x="0" y="0"/>
          <a:chExt cx="0" cy="0"/>
        </a:xfrm>
      </p:grpSpPr>
      <p:sp>
        <p:nvSpPr>
          <p:cNvPr id="8" name="7 Dikdörtgen"/>
          <p:cNvSpPr/>
          <p:nvPr/>
        </p:nvSpPr>
        <p:spPr>
          <a:xfrm>
            <a:off x="1142976" y="1643050"/>
            <a:ext cx="7143800" cy="415498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6600" b="1" dirty="0" smtClean="0">
                <a:ln w="11430"/>
                <a:effectLst>
                  <a:outerShdw blurRad="50800" dist="39000" dir="5460000" algn="tl">
                    <a:srgbClr val="000000">
                      <a:alpha val="38000"/>
                    </a:srgbClr>
                  </a:outerShdw>
                </a:effectLst>
              </a:rPr>
              <a:t>KARACABEY TİCARET BORSASI </a:t>
            </a:r>
          </a:p>
          <a:p>
            <a:pPr algn="ctr"/>
            <a:r>
              <a:rPr lang="tr-TR" sz="6600" b="1" dirty="0" smtClean="0">
                <a:ln w="11430"/>
                <a:effectLst>
                  <a:outerShdw blurRad="50800" dist="39000" dir="5460000" algn="tl">
                    <a:srgbClr val="000000">
                      <a:alpha val="38000"/>
                    </a:srgbClr>
                  </a:outerShdw>
                </a:effectLst>
              </a:rPr>
              <a:t>2022 YILI FAALİYETLERİ</a:t>
            </a:r>
            <a:endParaRPr lang="tr-TR" sz="6600" b="1" dirty="0">
              <a:ln w="11430"/>
              <a:effectLst>
                <a:outerShdw blurRad="50800" dist="39000" dir="5460000" algn="tl">
                  <a:srgbClr val="000000">
                    <a:alpha val="38000"/>
                  </a:srgbClr>
                </a:outerShdw>
              </a:effectLst>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396.JPG"/>
          <p:cNvPicPr>
            <a:picLocks noGrp="1" noChangeAspect="1"/>
          </p:cNvPicPr>
          <p:nvPr>
            <p:ph idx="1"/>
          </p:nvPr>
        </p:nvPicPr>
        <p:blipFill>
          <a:blip r:embed="rId2" cstate="print"/>
          <a:stretch>
            <a:fillRect/>
          </a:stretch>
        </p:blipFill>
        <p:spPr>
          <a:xfrm>
            <a:off x="0" y="1600200"/>
            <a:ext cx="9144000" cy="5257800"/>
          </a:xfrm>
        </p:spPr>
      </p:pic>
      <p:graphicFrame>
        <p:nvGraphicFramePr>
          <p:cNvPr id="9" name="8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614.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653.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8071.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8086.jpg"/>
          <p:cNvPicPr>
            <a:picLocks noGrp="1" noChangeAspect="1"/>
          </p:cNvPicPr>
          <p:nvPr>
            <p:ph idx="1"/>
          </p:nvPr>
        </p:nvPicPr>
        <p:blipFill>
          <a:blip r:embed="rId2"/>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8305.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8092.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73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f0a1a7f9-15a6-43ba-b380-796a6b5447e8.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2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26.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408.JPG"/>
          <p:cNvPicPr>
            <a:picLocks noGrp="1" noChangeAspect="1"/>
          </p:cNvPicPr>
          <p:nvPr>
            <p:ph idx="1"/>
          </p:nvPr>
        </p:nvPicPr>
        <p:blipFill>
          <a:blip r:embed="rId2" cstate="print"/>
          <a:stretch>
            <a:fillRect/>
          </a:stretch>
        </p:blipFill>
        <p:spPr>
          <a:xfrm>
            <a:off x="1" y="1428736"/>
            <a:ext cx="9143999" cy="5429264"/>
          </a:xfrm>
        </p:spPr>
      </p:pic>
      <p:grpSp>
        <p:nvGrpSpPr>
          <p:cNvPr id="5" name="Diagram group"/>
          <p:cNvGrpSpPr/>
          <p:nvPr/>
        </p:nvGrpSpPr>
        <p:grpSpPr>
          <a:xfrm>
            <a:off x="0" y="0"/>
            <a:ext cx="9144000" cy="1428736"/>
            <a:chOff x="0" y="0"/>
            <a:chExt cx="9144000" cy="1643050"/>
          </a:xfrm>
          <a:scene3d>
            <a:camera prst="perspectiveRelaxedModerately" zoom="92000"/>
            <a:lightRig rig="balanced" dir="t">
              <a:rot lat="0" lon="0" rev="12700000"/>
            </a:lightRig>
          </a:scene3d>
        </p:grpSpPr>
        <p:grpSp>
          <p:nvGrpSpPr>
            <p:cNvPr id="6" name="5 Grup"/>
            <p:cNvGrpSpPr/>
            <p:nvPr/>
          </p:nvGrpSpPr>
          <p:grpSpPr>
            <a:xfrm>
              <a:off x="0" y="0"/>
              <a:ext cx="9144000" cy="1643050"/>
              <a:chOff x="0" y="0"/>
              <a:chExt cx="9144000" cy="1643050"/>
            </a:xfrm>
          </p:grpSpPr>
          <p:sp>
            <p:nvSpPr>
              <p:cNvPr id="7" name="6 Yuvarlatılmış Dikdörtgen"/>
              <p:cNvSpPr/>
              <p:nvPr/>
            </p:nvSpPr>
            <p:spPr>
              <a:xfrm>
                <a:off x="0" y="0"/>
                <a:ext cx="9144000" cy="1643050"/>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8" name="Yuvarlatılmış Dikdörtgen 4"/>
              <p:cNvSpPr/>
              <p:nvPr/>
            </p:nvSpPr>
            <p:spPr>
              <a:xfrm>
                <a:off x="48123" y="48123"/>
                <a:ext cx="9047754" cy="1546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tr-TR" sz="3600" b="1" dirty="0" smtClean="0"/>
                  <a:t>BANDIRMA TİCARET BORSASI’NA ZİYARETİMİZ</a:t>
                </a:r>
                <a:endParaRPr lang="tr-TR" sz="3600" b="1" kern="1200" dirty="0"/>
              </a:p>
            </p:txBody>
          </p:sp>
        </p:grpSp>
      </p:grpSp>
    </p:spTree>
  </p:cSld>
  <p:clrMapOvr>
    <a:masterClrMapping/>
  </p:clrMapOvr>
  <p:transition spd="slow">
    <p:wedg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37.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42.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52.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IMG_6856.JPG"/>
          <p:cNvPicPr>
            <a:picLocks noGrp="1" noChangeAspect="1"/>
          </p:cNvPicPr>
          <p:nvPr>
            <p:ph idx="1"/>
          </p:nvPr>
        </p:nvPicPr>
        <p:blipFill>
          <a:blip r:embed="rId2" cstate="print"/>
          <a:stretch>
            <a:fillRect/>
          </a:stretch>
        </p:blipFill>
        <p:spPr>
          <a:xfrm>
            <a:off x="0" y="1600200"/>
            <a:ext cx="9143999" cy="5257800"/>
          </a:xfrm>
        </p:spPr>
      </p:pic>
      <p:graphicFrame>
        <p:nvGraphicFramePr>
          <p:cNvPr id="4" name="3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60.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64.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6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70.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72.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86.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KARACABEY TARIM FUARI’NA KATILIM SAĞLADIK</a:t>
            </a:r>
            <a:endParaRPr lang="tr-TR" dirty="0"/>
          </a:p>
        </p:txBody>
      </p:sp>
      <p:pic>
        <p:nvPicPr>
          <p:cNvPr id="4" name="3 İçerik Yer Tutucusu" descr="IMG_5426.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9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89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007a8413-4d95-41f9-b4c1-04b3a0c33595.jpg"/>
          <p:cNvPicPr>
            <a:picLocks noGrp="1" noChangeAspect="1"/>
          </p:cNvPicPr>
          <p:nvPr>
            <p:ph idx="1"/>
          </p:nvPr>
        </p:nvPicPr>
        <p:blipFill>
          <a:blip r:embed="rId2"/>
          <a:stretch>
            <a:fillRect/>
          </a:stretch>
        </p:blipFill>
        <p:spPr>
          <a:xfrm>
            <a:off x="1500166" y="1600200"/>
            <a:ext cx="607223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IMG_6905.JPG"/>
          <p:cNvPicPr>
            <a:picLocks noGrp="1" noChangeAspect="1"/>
          </p:cNvPicPr>
          <p:nvPr>
            <p:ph idx="1"/>
          </p:nvPr>
        </p:nvPicPr>
        <p:blipFill>
          <a:blip r:embed="rId2" cstate="print"/>
          <a:stretch>
            <a:fillRect/>
          </a:stretch>
        </p:blipFill>
        <p:spPr>
          <a:xfrm>
            <a:off x="0" y="1600200"/>
            <a:ext cx="9143999" cy="5257800"/>
          </a:xfrm>
        </p:spPr>
      </p:pic>
      <p:graphicFrame>
        <p:nvGraphicFramePr>
          <p:cNvPr id="4" name="3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907.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913.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934.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DSC_0043...jpg"/>
          <p:cNvPicPr>
            <a:picLocks noGrp="1" noChangeAspect="1"/>
          </p:cNvPicPr>
          <p:nvPr>
            <p:ph idx="1"/>
          </p:nvPr>
        </p:nvPicPr>
        <p:blipFill>
          <a:blip r:embed="rId2" cstate="print"/>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957.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431.JPG"/>
          <p:cNvPicPr>
            <a:picLocks noGrp="1" noChangeAspect="1"/>
          </p:cNvPicPr>
          <p:nvPr>
            <p:ph idx="1"/>
          </p:nvPr>
        </p:nvPicPr>
        <p:blipFill>
          <a:blip r:embed="rId2" cstate="print"/>
          <a:stretch>
            <a:fillRect/>
          </a:stretch>
        </p:blipFill>
        <p:spPr>
          <a:xfrm>
            <a:off x="1" y="1600200"/>
            <a:ext cx="9144000" cy="5257800"/>
          </a:xfrm>
        </p:spPr>
      </p:pic>
      <p:graphicFrame>
        <p:nvGraphicFramePr>
          <p:cNvPr id="5" name="4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97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986.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98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700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88512797-68de-4771-8238-adc08e1395e6.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8934.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9062.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7032.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7047.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İNEGÖL TİCARET VE SANAYİ ODASI'NA ZİYARETİMİZ</a:t>
            </a:r>
            <a:endParaRPr lang="tr-TR" dirty="0"/>
          </a:p>
        </p:txBody>
      </p:sp>
      <p:pic>
        <p:nvPicPr>
          <p:cNvPr id="4" name="3 İçerik Yer Tutucusu" descr="DSC_0020 (2).JPG"/>
          <p:cNvPicPr>
            <a:picLocks noGrp="1" noChangeAspect="1"/>
          </p:cNvPicPr>
          <p:nvPr>
            <p:ph idx="1"/>
          </p:nvPr>
        </p:nvPicPr>
        <p:blipFill>
          <a:blip r:embed="rId2" cstate="print"/>
          <a:stretch>
            <a:fillRect/>
          </a:stretch>
        </p:blipFill>
        <p:spPr>
          <a:xfrm>
            <a:off x="0" y="1600200"/>
            <a:ext cx="9144000" cy="5257800"/>
          </a:xfrm>
        </p:spPr>
      </p:pic>
      <p:graphicFrame>
        <p:nvGraphicFramePr>
          <p:cNvPr id="5" name="4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9192.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layt Numarası Yer Tutucusu"/>
          <p:cNvSpPr>
            <a:spLocks noGrp="1"/>
          </p:cNvSpPr>
          <p:nvPr>
            <p:ph type="sldNum" sz="quarter" idx="12"/>
          </p:nvPr>
        </p:nvSpPr>
        <p:spPr/>
        <p:txBody>
          <a:bodyPr/>
          <a:lstStyle/>
          <a:p>
            <a:fld id="{B1DEFA8C-F947-479F-BE07-76B6B3F80BF1}" type="slidenum">
              <a:rPr lang="tr-TR" smtClean="0"/>
              <a:pPr/>
              <a:t>141</a:t>
            </a:fld>
            <a:endParaRPr lang="tr-TR"/>
          </a:p>
        </p:txBody>
      </p:sp>
      <p:sp>
        <p:nvSpPr>
          <p:cNvPr id="7" name="6 Dikdörtgen"/>
          <p:cNvSpPr/>
          <p:nvPr/>
        </p:nvSpPr>
        <p:spPr>
          <a:xfrm>
            <a:off x="1000100" y="4714884"/>
            <a:ext cx="6858000" cy="1569660"/>
          </a:xfrm>
          <a:prstGeom prst="rect">
            <a:avLst/>
          </a:prstGeom>
        </p:spPr>
        <p:txBody>
          <a:bodyPr wrap="square">
            <a:spAutoFit/>
          </a:bodyPr>
          <a:lstStyle/>
          <a:p>
            <a:pPr algn="ctr">
              <a:buNone/>
            </a:pPr>
            <a:r>
              <a:rPr lang="tr-TR" sz="9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abriola" pitchFamily="82" charset="0"/>
              </a:rPr>
              <a:t>Teşekkür Ederiz…</a:t>
            </a:r>
            <a:endParaRPr lang="tr-TR" sz="9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abriola" pitchFamily="82" charset="0"/>
            </a:endParaRPr>
          </a:p>
        </p:txBody>
      </p:sp>
      <p:pic>
        <p:nvPicPr>
          <p:cNvPr id="8" name="Picture 2" descr="Y:\belgelerim\LOGOLAR\5 Ocak 2015  KTB Yeni Logo.png"/>
          <p:cNvPicPr>
            <a:picLocks noChangeAspect="1" noChangeArrowheads="1"/>
          </p:cNvPicPr>
          <p:nvPr/>
        </p:nvPicPr>
        <p:blipFill>
          <a:blip r:embed="rId2" cstate="print"/>
          <a:srcRect/>
          <a:stretch>
            <a:fillRect/>
          </a:stretch>
        </p:blipFill>
        <p:spPr bwMode="auto">
          <a:xfrm>
            <a:off x="0" y="5000636"/>
            <a:ext cx="1214446" cy="1214446"/>
          </a:xfrm>
          <a:prstGeom prst="rect">
            <a:avLst/>
          </a:prstGeom>
          <a:noFill/>
        </p:spPr>
      </p:pic>
      <p:pic>
        <p:nvPicPr>
          <p:cNvPr id="11" name="Picture 2" descr="C:\Users\KLN\Desktop\logotr.png"/>
          <p:cNvPicPr>
            <a:picLocks noChangeAspect="1" noChangeArrowheads="1"/>
          </p:cNvPicPr>
          <p:nvPr/>
        </p:nvPicPr>
        <p:blipFill>
          <a:blip r:embed="rId3" cstate="print"/>
          <a:srcRect/>
          <a:stretch>
            <a:fillRect/>
          </a:stretch>
        </p:blipFill>
        <p:spPr bwMode="auto">
          <a:xfrm>
            <a:off x="7786710" y="4929198"/>
            <a:ext cx="1238816" cy="1238816"/>
          </a:xfrm>
          <a:prstGeom prst="rect">
            <a:avLst/>
          </a:prstGeom>
          <a:noFill/>
        </p:spPr>
      </p:pic>
      <p:pic>
        <p:nvPicPr>
          <p:cNvPr id="12" name="11 Resim" descr="HİZMET BİNASI.JPG"/>
          <p:cNvPicPr>
            <a:picLocks noChangeAspect="1"/>
          </p:cNvPicPr>
          <p:nvPr/>
        </p:nvPicPr>
        <p:blipFill>
          <a:blip r:embed="rId4" cstate="print"/>
          <a:stretch>
            <a:fillRect/>
          </a:stretch>
        </p:blipFill>
        <p:spPr>
          <a:xfrm>
            <a:off x="0" y="0"/>
            <a:ext cx="9144000" cy="4929198"/>
          </a:xfrm>
          <a:prstGeom prst="rect">
            <a:avLst/>
          </a:prstGeom>
        </p:spPr>
      </p:pic>
    </p:spTree>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1.JPG"/>
          <p:cNvPicPr>
            <a:picLocks noGrp="1" noChangeAspect="1"/>
          </p:cNvPicPr>
          <p:nvPr>
            <p:ph idx="1"/>
          </p:nvPr>
        </p:nvPicPr>
        <p:blipFill>
          <a:blip r:embed="rId2" cstate="print"/>
          <a:stretch>
            <a:fillRect/>
          </a:stretch>
        </p:blipFill>
        <p:spPr>
          <a:xfrm>
            <a:off x="0" y="1600200"/>
            <a:ext cx="9144000" cy="5257800"/>
          </a:xfrm>
        </p:spPr>
      </p:pic>
      <p:graphicFrame>
        <p:nvGraphicFramePr>
          <p:cNvPr id="5" name="4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çerik Yer Tutucusu" descr="5.JPG"/>
          <p:cNvPicPr>
            <a:picLocks noGrp="1" noChangeAspect="1"/>
          </p:cNvPicPr>
          <p:nvPr>
            <p:ph idx="1"/>
          </p:nvPr>
        </p:nvPicPr>
        <p:blipFill>
          <a:blip r:embed="rId2" cstate="print"/>
          <a:stretch>
            <a:fillRect/>
          </a:stretch>
        </p:blipFill>
        <p:spPr>
          <a:xfrm>
            <a:off x="0" y="1600200"/>
            <a:ext cx="9144000" cy="5257800"/>
          </a:xfrm>
        </p:spPr>
      </p:pic>
      <p:graphicFrame>
        <p:nvGraphicFramePr>
          <p:cNvPr id="4" name="3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0DFD2700-7B85-42B7-B555-A893BBBD8A23.jpg"/>
          <p:cNvPicPr>
            <a:picLocks noGrp="1" noChangeAspect="1"/>
          </p:cNvPicPr>
          <p:nvPr>
            <p:ph idx="1"/>
          </p:nvPr>
        </p:nvPicPr>
        <p:blipFill>
          <a:blip r:embed="rId2"/>
          <a:stretch>
            <a:fillRect/>
          </a:stretch>
        </p:blipFill>
        <p:spPr>
          <a:xfrm>
            <a:off x="0" y="1600200"/>
            <a:ext cx="9143999" cy="5257800"/>
          </a:xfrm>
        </p:spPr>
      </p:pic>
      <p:graphicFrame>
        <p:nvGraphicFramePr>
          <p:cNvPr id="5" name="4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4.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163.jpg"/>
          <p:cNvPicPr>
            <a:picLocks noGrp="1" noChangeAspect="1"/>
          </p:cNvPicPr>
          <p:nvPr>
            <p:ph idx="1"/>
          </p:nvPr>
        </p:nvPicPr>
        <p:blipFill>
          <a:blip r:embed="rId2"/>
          <a:stretch>
            <a:fillRect/>
          </a:stretch>
        </p:blipFill>
        <p:spPr>
          <a:xfrm>
            <a:off x="0" y="1571612"/>
            <a:ext cx="9144000" cy="5286388"/>
          </a:xfrm>
        </p:spPr>
      </p:pic>
      <p:graphicFrame>
        <p:nvGraphicFramePr>
          <p:cNvPr id="5" name="4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137.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71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646.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63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1b69d723-5310-44db-9fbc-f2a7032f2855.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6bfe26d0-f214-45d0-a588-78a8e4b318fb.jpg"/>
          <p:cNvPicPr>
            <a:picLocks noGrp="1" noChangeAspect="1"/>
          </p:cNvPicPr>
          <p:nvPr>
            <p:ph idx="1"/>
          </p:nvPr>
        </p:nvPicPr>
        <p:blipFill>
          <a:blip r:embed="rId2"/>
          <a:stretch>
            <a:fillRect/>
          </a:stretch>
        </p:blipFill>
        <p:spPr>
          <a:xfrm>
            <a:off x="0" y="1714489"/>
            <a:ext cx="9144000" cy="5143512"/>
          </a:xfrm>
        </p:spPr>
      </p:pic>
      <p:graphicFrame>
        <p:nvGraphicFramePr>
          <p:cNvPr id="5" name="4 Diyagram"/>
          <p:cNvGraphicFramePr/>
          <p:nvPr/>
        </p:nvGraphicFramePr>
        <p:xfrm>
          <a:off x="0" y="0"/>
          <a:ext cx="9144000" cy="1714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780.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714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IMG_5825.JPG"/>
          <p:cNvPicPr>
            <a:picLocks noGrp="1" noChangeAspect="1"/>
          </p:cNvPicPr>
          <p:nvPr>
            <p:ph idx="1"/>
          </p:nvPr>
        </p:nvPicPr>
        <p:blipFill>
          <a:blip r:embed="rId2" cstate="print"/>
          <a:stretch>
            <a:fillRect/>
          </a:stretch>
        </p:blipFill>
        <p:spPr>
          <a:xfrm>
            <a:off x="0" y="1600200"/>
            <a:ext cx="9143999" cy="5257800"/>
          </a:xfrm>
        </p:spPr>
      </p:pic>
      <p:graphicFrame>
        <p:nvGraphicFramePr>
          <p:cNvPr id="4" name="3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83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714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363.JPG"/>
          <p:cNvPicPr>
            <a:picLocks noGrp="1" noChangeAspect="1"/>
          </p:cNvPicPr>
          <p:nvPr>
            <p:ph idx="1"/>
          </p:nvPr>
        </p:nvPicPr>
        <p:blipFill>
          <a:blip r:embed="rId2" cstate="print"/>
          <a:stretch>
            <a:fillRect/>
          </a:stretch>
        </p:blipFill>
        <p:spPr>
          <a:xfrm>
            <a:off x="0" y="1785926"/>
            <a:ext cx="9144000" cy="5072074"/>
          </a:xfrm>
        </p:spPr>
      </p:pic>
      <p:graphicFrame>
        <p:nvGraphicFramePr>
          <p:cNvPr id="11" name="10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83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838.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574284df-8272-4e8f-b359-a5c77d7a20f3.jpg"/>
          <p:cNvPicPr>
            <a:picLocks noGrp="1" noChangeAspect="1"/>
          </p:cNvPicPr>
          <p:nvPr>
            <p:ph idx="1"/>
          </p:nvPr>
        </p:nvPicPr>
        <p:blipFill>
          <a:blip r:embed="rId2"/>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90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930.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000.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d23ade68-221b-4f0a-86e1-8183f2f27bad.jpg"/>
          <p:cNvPicPr>
            <a:picLocks noGrp="1" noChangeAspect="1"/>
          </p:cNvPicPr>
          <p:nvPr>
            <p:ph idx="1"/>
          </p:nvPr>
        </p:nvPicPr>
        <p:blipFill>
          <a:blip r:embed="rId2"/>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1.jpg"/>
          <p:cNvPicPr>
            <a:picLocks noGrp="1" noChangeAspect="1"/>
          </p:cNvPicPr>
          <p:nvPr>
            <p:ph idx="1"/>
          </p:nvPr>
        </p:nvPicPr>
        <p:blipFill>
          <a:blip r:embed="rId2"/>
          <a:stretch>
            <a:fillRect/>
          </a:stretch>
        </p:blipFill>
        <p:spPr>
          <a:xfrm>
            <a:off x="0" y="1643050"/>
            <a:ext cx="9144000" cy="5214950"/>
          </a:xfrm>
        </p:spPr>
      </p:pic>
      <p:graphicFrame>
        <p:nvGraphicFramePr>
          <p:cNvPr id="4" name="3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7065.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052.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7071.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7096.jpg"/>
          <p:cNvPicPr>
            <a:picLocks noGrp="1" noChangeAspect="1"/>
          </p:cNvPicPr>
          <p:nvPr>
            <p:ph idx="1"/>
          </p:nvPr>
        </p:nvPicPr>
        <p:blipFill>
          <a:blip r:embed="rId2"/>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fec8a504-42db-44a9-8114-7050f1115c07.jpg"/>
          <p:cNvPicPr>
            <a:picLocks noGrp="1" noChangeAspect="1"/>
          </p:cNvPicPr>
          <p:nvPr>
            <p:ph idx="1"/>
          </p:nvPr>
        </p:nvPicPr>
        <p:blipFill>
          <a:blip r:embed="rId2"/>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67d5182-4d42-4526-9662-41a73a82944d.jpg"/>
          <p:cNvPicPr>
            <a:picLocks noGrp="1" noChangeAspect="1"/>
          </p:cNvPicPr>
          <p:nvPr>
            <p:ph idx="1"/>
          </p:nvPr>
        </p:nvPicPr>
        <p:blipFill>
          <a:blip r:embed="rId2"/>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4.jpg"/>
          <p:cNvPicPr>
            <a:picLocks noGrp="1" noChangeAspect="1"/>
          </p:cNvPicPr>
          <p:nvPr>
            <p:ph idx="1"/>
          </p:nvPr>
        </p:nvPicPr>
        <p:blipFill>
          <a:blip r:embed="rId2"/>
          <a:stretch>
            <a:fillRect/>
          </a:stretch>
        </p:blipFill>
        <p:spPr>
          <a:xfrm>
            <a:off x="2428860" y="1600200"/>
            <a:ext cx="4357717"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1.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085.JPG"/>
          <p:cNvPicPr>
            <a:picLocks noGrp="1" noChangeAspect="1"/>
          </p:cNvPicPr>
          <p:nvPr>
            <p:ph idx="1"/>
          </p:nvPr>
        </p:nvPicPr>
        <p:blipFill>
          <a:blip r:embed="rId2" cstate="print"/>
          <a:stretch>
            <a:fillRect/>
          </a:stretch>
        </p:blipFill>
        <p:spPr>
          <a:xfrm>
            <a:off x="1" y="1571613"/>
            <a:ext cx="9143999" cy="5286388"/>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7300.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114.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138.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15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7.jpe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4 (25).jpeg"/>
          <p:cNvPicPr>
            <a:picLocks noGrp="1" noChangeAspect="1"/>
          </p:cNvPicPr>
          <p:nvPr>
            <p:ph idx="1"/>
          </p:nvPr>
        </p:nvPicPr>
        <p:blipFill>
          <a:blip r:embed="rId2" cstate="print"/>
          <a:stretch>
            <a:fillRect/>
          </a:stretch>
        </p:blipFill>
        <p:spPr>
          <a:xfrm>
            <a:off x="0" y="1611230"/>
            <a:ext cx="9144000" cy="524677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5 (4).jpeg"/>
          <p:cNvPicPr>
            <a:picLocks noGrp="1" noChangeAspect="1"/>
          </p:cNvPicPr>
          <p:nvPr>
            <p:ph idx="1"/>
          </p:nvPr>
        </p:nvPicPr>
        <p:blipFill>
          <a:blip r:embed="rId2" cstate="print"/>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200.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262.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5376.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643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9448.jpg"/>
          <p:cNvPicPr>
            <a:picLocks noGrp="1" noChangeAspect="1"/>
          </p:cNvPicPr>
          <p:nvPr>
            <p:ph idx="1"/>
          </p:nvPr>
        </p:nvPicPr>
        <p:blipFill>
          <a:blip r:embed="rId2"/>
          <a:stretch>
            <a:fillRect/>
          </a:stretch>
        </p:blipFill>
        <p:spPr>
          <a:xfrm>
            <a:off x="0" y="1756250"/>
            <a:ext cx="9144000" cy="5101749"/>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9449.jpg"/>
          <p:cNvPicPr>
            <a:picLocks noGrp="1" noChangeAspect="1"/>
          </p:cNvPicPr>
          <p:nvPr>
            <p:ph idx="1"/>
          </p:nvPr>
        </p:nvPicPr>
        <p:blipFill>
          <a:blip r:embed="rId2"/>
          <a:stretch>
            <a:fillRect/>
          </a:stretch>
        </p:blipFill>
        <p:spPr>
          <a:xfrm>
            <a:off x="0" y="2022950"/>
            <a:ext cx="9144000" cy="4835049"/>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4.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9451.jpg"/>
          <p:cNvPicPr>
            <a:picLocks noGrp="1" noChangeAspect="1"/>
          </p:cNvPicPr>
          <p:nvPr>
            <p:ph idx="1"/>
          </p:nvPr>
        </p:nvPicPr>
        <p:blipFill>
          <a:blip r:embed="rId2"/>
          <a:stretch>
            <a:fillRect/>
          </a:stretch>
        </p:blipFill>
        <p:spPr>
          <a:xfrm>
            <a:off x="0" y="2026760"/>
            <a:ext cx="9144000" cy="4831239"/>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9450.jpg"/>
          <p:cNvPicPr>
            <a:picLocks noGrp="1" noChangeAspect="1"/>
          </p:cNvPicPr>
          <p:nvPr>
            <p:ph idx="1"/>
          </p:nvPr>
        </p:nvPicPr>
        <p:blipFill>
          <a:blip r:embed="rId2"/>
          <a:stretch>
            <a:fillRect/>
          </a:stretch>
        </p:blipFill>
        <p:spPr>
          <a:xfrm>
            <a:off x="0" y="2034380"/>
            <a:ext cx="9144000" cy="4823619"/>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6816e837-7519-42f0-b727-314a4026c83f.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38d959d1-128c-4e20-a806-a57071a9e1b7.jpg"/>
          <p:cNvPicPr>
            <a:picLocks noGrp="1" noChangeAspect="1"/>
          </p:cNvPicPr>
          <p:nvPr>
            <p:ph idx="1"/>
          </p:nvPr>
        </p:nvPicPr>
        <p:blipFill>
          <a:blip r:embed="rId2"/>
          <a:stretch>
            <a:fillRect/>
          </a:stretch>
        </p:blipFill>
        <p:spPr>
          <a:xfrm>
            <a:off x="0" y="1679764"/>
            <a:ext cx="9144000" cy="5178236"/>
          </a:xfrm>
        </p:spPr>
      </p:pic>
      <p:graphicFrame>
        <p:nvGraphicFramePr>
          <p:cNvPr id="4" name="3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393.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2910" y="285728"/>
            <a:ext cx="7929618" cy="1071570"/>
          </a:xfrm>
        </p:spPr>
        <p:txBody>
          <a:bodyPr>
            <a:noAutofit/>
          </a:bodyPr>
          <a:lstStyle/>
          <a:p>
            <a:endParaRPr lang="tr-TR" sz="2800" dirty="0"/>
          </a:p>
        </p:txBody>
      </p:sp>
      <p:pic>
        <p:nvPicPr>
          <p:cNvPr id="4" name="3 İçerik Yer Tutucusu" descr="IMG_5384.JPG"/>
          <p:cNvPicPr>
            <a:picLocks noGrp="1" noChangeAspect="1"/>
          </p:cNvPicPr>
          <p:nvPr>
            <p:ph idx="1"/>
          </p:nvPr>
        </p:nvPicPr>
        <p:blipFill>
          <a:blip r:embed="rId2" cstate="print"/>
          <a:stretch>
            <a:fillRect/>
          </a:stretch>
        </p:blipFill>
        <p:spPr>
          <a:xfrm>
            <a:off x="1" y="1600200"/>
            <a:ext cx="9143999" cy="5257800"/>
          </a:xfrm>
        </p:spPr>
      </p:pic>
      <p:grpSp>
        <p:nvGrpSpPr>
          <p:cNvPr id="5" name="Diagram group"/>
          <p:cNvGrpSpPr/>
          <p:nvPr/>
        </p:nvGrpSpPr>
        <p:grpSpPr>
          <a:xfrm>
            <a:off x="0" y="0"/>
            <a:ext cx="9144000" cy="1643050"/>
            <a:chOff x="0" y="0"/>
            <a:chExt cx="9144000" cy="1643050"/>
          </a:xfrm>
          <a:scene3d>
            <a:camera prst="perspectiveRelaxedModerately" zoom="92000"/>
            <a:lightRig rig="balanced" dir="t">
              <a:rot lat="0" lon="0" rev="12700000"/>
            </a:lightRig>
          </a:scene3d>
        </p:grpSpPr>
        <p:grpSp>
          <p:nvGrpSpPr>
            <p:cNvPr id="6" name="5 Grup"/>
            <p:cNvGrpSpPr/>
            <p:nvPr/>
          </p:nvGrpSpPr>
          <p:grpSpPr>
            <a:xfrm>
              <a:off x="0" y="0"/>
              <a:ext cx="9144000" cy="1643050"/>
              <a:chOff x="0" y="0"/>
              <a:chExt cx="9144000" cy="1643050"/>
            </a:xfrm>
          </p:grpSpPr>
          <p:sp>
            <p:nvSpPr>
              <p:cNvPr id="7" name="6 Yuvarlatılmış Dikdörtgen"/>
              <p:cNvSpPr/>
              <p:nvPr/>
            </p:nvSpPr>
            <p:spPr>
              <a:xfrm>
                <a:off x="0" y="0"/>
                <a:ext cx="9144000" cy="1643050"/>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Yuvarlatılmış Dikdörtgen 4"/>
              <p:cNvSpPr/>
              <p:nvPr/>
            </p:nvSpPr>
            <p:spPr>
              <a:xfrm>
                <a:off x="48123" y="48123"/>
                <a:ext cx="9047754" cy="1546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tr-TR" sz="3200" b="1" dirty="0" smtClean="0"/>
                  <a:t>KOSGEB BAŞKANLIK MÜŞAVİRİ AHMET AKDAĞ, KOSGEB BURSA BATI MÜDÜRÜ ERKAN GÜNGÖR VE KOBİ UZMANI ŞAKİR CAN BORSAMIZI ZİYARET ETTİ</a:t>
                </a:r>
                <a:endParaRPr lang="tr-TR" sz="3200" b="1" kern="1200" dirty="0"/>
              </a:p>
            </p:txBody>
          </p:sp>
        </p:grpSp>
      </p:grpSp>
    </p:spTree>
  </p:cSld>
  <p:clrMapOvr>
    <a:masterClrMapping/>
  </p:clrMapOvr>
  <p:transition spd="slow">
    <p:wedg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23.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28.JPG"/>
          <p:cNvPicPr>
            <a:picLocks noGrp="1" noChangeAspect="1"/>
          </p:cNvPicPr>
          <p:nvPr>
            <p:ph idx="1"/>
          </p:nvPr>
        </p:nvPicPr>
        <p:blipFill>
          <a:blip r:embed="rId2" cstate="print"/>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3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33.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3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4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49.JPG"/>
          <p:cNvPicPr>
            <a:picLocks noGrp="1" noChangeAspect="1"/>
          </p:cNvPicPr>
          <p:nvPr>
            <p:ph idx="1"/>
          </p:nvPr>
        </p:nvPicPr>
        <p:blipFill>
          <a:blip r:embed="rId2" cstate="print"/>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5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60.JPG"/>
          <p:cNvPicPr>
            <a:picLocks noGrp="1" noChangeAspect="1"/>
          </p:cNvPicPr>
          <p:nvPr>
            <p:ph idx="1"/>
          </p:nvPr>
        </p:nvPicPr>
        <p:blipFill>
          <a:blip r:embed="rId2" cstate="print"/>
          <a:stretch>
            <a:fillRect/>
          </a:stretch>
        </p:blipFill>
        <p:spPr>
          <a:xfrm>
            <a:off x="0" y="1600200"/>
            <a:ext cx="9143999" cy="5257800"/>
          </a:xfrm>
        </p:spPr>
      </p:pic>
      <p:graphicFrame>
        <p:nvGraphicFramePr>
          <p:cNvPr id="6" name="5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6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28604"/>
            <a:ext cx="8043890" cy="989034"/>
          </a:xfrm>
        </p:spPr>
        <p:txBody>
          <a:bodyPr>
            <a:noAutofit/>
          </a:bodyPr>
          <a:lstStyle/>
          <a:p>
            <a:endParaRPr lang="tr-TR" sz="3200" dirty="0"/>
          </a:p>
        </p:txBody>
      </p:sp>
      <p:pic>
        <p:nvPicPr>
          <p:cNvPr id="4" name="3 İçerik Yer Tutucusu" descr="IMG_5391.JPG"/>
          <p:cNvPicPr>
            <a:picLocks noGrp="1" noChangeAspect="1"/>
          </p:cNvPicPr>
          <p:nvPr>
            <p:ph idx="1"/>
          </p:nvPr>
        </p:nvPicPr>
        <p:blipFill>
          <a:blip r:embed="rId2" cstate="print"/>
          <a:stretch>
            <a:fillRect/>
          </a:stretch>
        </p:blipFill>
        <p:spPr>
          <a:xfrm>
            <a:off x="0" y="1600200"/>
            <a:ext cx="9143999" cy="5257800"/>
          </a:xfrm>
        </p:spPr>
      </p:pic>
      <p:grpSp>
        <p:nvGrpSpPr>
          <p:cNvPr id="5" name="Diagram group"/>
          <p:cNvGrpSpPr/>
          <p:nvPr/>
        </p:nvGrpSpPr>
        <p:grpSpPr>
          <a:xfrm>
            <a:off x="0" y="0"/>
            <a:ext cx="9144000" cy="1643050"/>
            <a:chOff x="0" y="0"/>
            <a:chExt cx="9144000" cy="1643050"/>
          </a:xfrm>
          <a:scene3d>
            <a:camera prst="perspectiveRelaxedModerately" zoom="92000"/>
            <a:lightRig rig="balanced" dir="t">
              <a:rot lat="0" lon="0" rev="12700000"/>
            </a:lightRig>
          </a:scene3d>
        </p:grpSpPr>
        <p:grpSp>
          <p:nvGrpSpPr>
            <p:cNvPr id="6" name="5 Grup"/>
            <p:cNvGrpSpPr/>
            <p:nvPr/>
          </p:nvGrpSpPr>
          <p:grpSpPr>
            <a:xfrm>
              <a:off x="0" y="0"/>
              <a:ext cx="9144000" cy="1643050"/>
              <a:chOff x="0" y="0"/>
              <a:chExt cx="9144000" cy="1643050"/>
            </a:xfrm>
          </p:grpSpPr>
          <p:sp>
            <p:nvSpPr>
              <p:cNvPr id="7" name="6 Yuvarlatılmış Dikdörtgen"/>
              <p:cNvSpPr/>
              <p:nvPr/>
            </p:nvSpPr>
            <p:spPr>
              <a:xfrm>
                <a:off x="0" y="0"/>
                <a:ext cx="9144000" cy="1643050"/>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Yuvarlatılmış Dikdörtgen 4"/>
              <p:cNvSpPr/>
              <p:nvPr/>
            </p:nvSpPr>
            <p:spPr>
              <a:xfrm>
                <a:off x="48123" y="48123"/>
                <a:ext cx="9047754" cy="154680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tr-TR" sz="3600" b="1" dirty="0" smtClean="0"/>
                  <a:t>BORSAMIZ KARACABEY SOĞAN PAZARI’NDA LOKMA İKRAMI GERÇEKLEŞTİRDİ</a:t>
                </a:r>
                <a:endParaRPr lang="tr-TR" sz="3600" b="1" kern="1200" dirty="0"/>
              </a:p>
            </p:txBody>
          </p:sp>
        </p:grpSp>
      </p:grpSp>
    </p:spTree>
  </p:cSld>
  <p:clrMapOvr>
    <a:masterClrMapping/>
  </p:clrMapOvr>
  <p:transition spd="slow">
    <p:wedg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66.JPG"/>
          <p:cNvPicPr>
            <a:picLocks noGrp="1" noChangeAspect="1"/>
          </p:cNvPicPr>
          <p:nvPr>
            <p:ph idx="1"/>
          </p:nvPr>
        </p:nvPicPr>
        <p:blipFill>
          <a:blip r:embed="rId2" cstate="print"/>
          <a:stretch>
            <a:fillRect/>
          </a:stretch>
        </p:blipFill>
        <p:spPr>
          <a:xfrm>
            <a:off x="1"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74.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7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765bb25-f5d7-44e0-a67d-bdf3b8e9728d.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1ba78d61-bb45-403f-b3ff-3893a8713e66.jpg"/>
          <p:cNvPicPr>
            <a:picLocks noGrp="1" noChangeAspect="1"/>
          </p:cNvPicPr>
          <p:nvPr>
            <p:ph idx="1"/>
          </p:nvPr>
        </p:nvPicPr>
        <p:blipFill>
          <a:blip r:embed="rId2"/>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12.JPG"/>
          <p:cNvPicPr>
            <a:picLocks noGrp="1" noChangeAspect="1"/>
          </p:cNvPicPr>
          <p:nvPr>
            <p:ph idx="1"/>
          </p:nvPr>
        </p:nvPicPr>
        <p:blipFill>
          <a:blip r:embed="rId2" cstate="print"/>
          <a:stretch>
            <a:fillRect/>
          </a:stretch>
        </p:blipFill>
        <p:spPr>
          <a:xfrm>
            <a:off x="0"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DSC_194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48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05.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0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yagram"/>
          <p:cNvGraphicFramePr/>
          <p:nvPr/>
        </p:nvGraphicFramePr>
        <p:xfrm>
          <a:off x="1643042" y="0"/>
          <a:ext cx="6096000"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dissolv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1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1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2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34.JPG"/>
          <p:cNvPicPr>
            <a:picLocks noGrp="1" noChangeAspect="1"/>
          </p:cNvPicPr>
          <p:nvPr>
            <p:ph idx="1"/>
          </p:nvPr>
        </p:nvPicPr>
        <p:blipFill>
          <a:blip r:embed="rId2" cstate="print"/>
          <a:stretch>
            <a:fillRect/>
          </a:stretch>
        </p:blipFill>
        <p:spPr>
          <a:xfrm>
            <a:off x="1" y="1600200"/>
            <a:ext cx="9144000"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38.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44.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49.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51.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6558.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28234-2.jpg"/>
          <p:cNvPicPr>
            <a:picLocks noGrp="1" noChangeAspect="1"/>
          </p:cNvPicPr>
          <p:nvPr>
            <p:ph idx="1"/>
          </p:nvPr>
        </p:nvPicPr>
        <p:blipFill>
          <a:blip r:embed="rId2" cstate="print"/>
          <a:stretch>
            <a:fillRect/>
          </a:stretch>
        </p:blipFill>
        <p:spPr>
          <a:xfrm>
            <a:off x="0" y="1600200"/>
            <a:ext cx="9143999" cy="5257800"/>
          </a:xfrm>
        </p:spPr>
      </p:pic>
      <p:graphicFrame>
        <p:nvGraphicFramePr>
          <p:cNvPr id="5" name="4 Diyagram"/>
          <p:cNvGraphicFramePr/>
          <p:nvPr/>
        </p:nvGraphicFramePr>
        <p:xfrm>
          <a:off x="0" y="0"/>
          <a:ext cx="9144000" cy="15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edge/>
  </p:transition>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Şehir Hayatı">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3540</TotalTime>
  <Words>1658</Words>
  <Application>Microsoft Office PowerPoint</Application>
  <PresentationFormat>Ekran Gösterisi (4:3)</PresentationFormat>
  <Paragraphs>148</Paragraphs>
  <Slides>141</Slides>
  <Notes>1</Notes>
  <HiddenSlides>0</HiddenSlides>
  <MMClips>0</MMClips>
  <ScaleCrop>false</ScaleCrop>
  <HeadingPairs>
    <vt:vector size="4" baseType="variant">
      <vt:variant>
        <vt:lpstr>Tema</vt:lpstr>
      </vt:variant>
      <vt:variant>
        <vt:i4>1</vt:i4>
      </vt:variant>
      <vt:variant>
        <vt:lpstr>Slayt Başlıkları</vt:lpstr>
      </vt:variant>
      <vt:variant>
        <vt:i4>141</vt:i4>
      </vt:variant>
    </vt:vector>
  </HeadingPairs>
  <TitlesOfParts>
    <vt:vector size="142" baseType="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KARACABEY TARIM FUARI’NA KATILIM SAĞLADIK</vt:lpstr>
      <vt:lpstr>Slayt 13</vt:lpstr>
      <vt:lpstr>İNEGÖL TİCARET VE SANAYİ ODASI'NA ZİYARETİMİZ</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Slayt 98</vt:lpstr>
      <vt:lpstr>Slayt 99</vt:lpstr>
      <vt:lpstr>Slayt 100</vt:lpstr>
      <vt:lpstr>Slayt 101</vt:lpstr>
      <vt:lpstr>Slayt 102</vt:lpstr>
      <vt:lpstr>Slayt 103</vt:lpstr>
      <vt:lpstr>Slayt 104</vt:lpstr>
      <vt:lpstr>Slayt 105</vt:lpstr>
      <vt:lpstr>Slayt 106</vt:lpstr>
      <vt:lpstr>Slayt 107</vt:lpstr>
      <vt:lpstr>Slayt 108</vt:lpstr>
      <vt:lpstr>Slayt 109</vt:lpstr>
      <vt:lpstr>Slayt 110</vt:lpstr>
      <vt:lpstr>Slayt 111</vt:lpstr>
      <vt:lpstr>Slayt 112</vt:lpstr>
      <vt:lpstr>Slayt 113</vt:lpstr>
      <vt:lpstr>Slayt 114</vt:lpstr>
      <vt:lpstr>Slayt 115</vt:lpstr>
      <vt:lpstr>Slayt 116</vt:lpstr>
      <vt:lpstr>Slayt 117</vt:lpstr>
      <vt:lpstr>Slayt 118</vt:lpstr>
      <vt:lpstr>Slayt 119</vt:lpstr>
      <vt:lpstr>Slayt 120</vt:lpstr>
      <vt:lpstr>Slayt 121</vt:lpstr>
      <vt:lpstr>Slayt 122</vt:lpstr>
      <vt:lpstr>Slayt 123</vt:lpstr>
      <vt:lpstr>Slayt 124</vt:lpstr>
      <vt:lpstr>Slayt 125</vt:lpstr>
      <vt:lpstr>Slayt 126</vt:lpstr>
      <vt:lpstr>Slayt 127</vt:lpstr>
      <vt:lpstr>Slayt 128</vt:lpstr>
      <vt:lpstr>Slayt 129</vt:lpstr>
      <vt:lpstr>Slayt 130</vt:lpstr>
      <vt:lpstr>Slayt 131</vt:lpstr>
      <vt:lpstr>Slayt 132</vt:lpstr>
      <vt:lpstr>Slayt 133</vt:lpstr>
      <vt:lpstr>Slayt 134</vt:lpstr>
      <vt:lpstr>Slayt 135</vt:lpstr>
      <vt:lpstr>Slayt 136</vt:lpstr>
      <vt:lpstr>Slayt 137</vt:lpstr>
      <vt:lpstr>Slayt 138</vt:lpstr>
      <vt:lpstr>Slayt 139</vt:lpstr>
      <vt:lpstr>Slayt 140</vt:lpstr>
      <vt:lpstr>Slayt 141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OZER</dc:creator>
  <cp:lastModifiedBy>kln</cp:lastModifiedBy>
  <cp:revision>675</cp:revision>
  <dcterms:created xsi:type="dcterms:W3CDTF">2015-12-22T14:40:28Z</dcterms:created>
  <dcterms:modified xsi:type="dcterms:W3CDTF">2023-03-17T12:17:08Z</dcterms:modified>
</cp:coreProperties>
</file>