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6"/>
  </p:notesMasterIdLst>
  <p:sldIdLst>
    <p:sldId id="257" r:id="rId2"/>
    <p:sldId id="258" r:id="rId3"/>
    <p:sldId id="931" r:id="rId4"/>
    <p:sldId id="943" r:id="rId5"/>
    <p:sldId id="947" r:id="rId6"/>
    <p:sldId id="949" r:id="rId7"/>
    <p:sldId id="950" r:id="rId8"/>
    <p:sldId id="951" r:id="rId9"/>
    <p:sldId id="276" r:id="rId10"/>
    <p:sldId id="932" r:id="rId11"/>
    <p:sldId id="952" r:id="rId12"/>
    <p:sldId id="953" r:id="rId13"/>
    <p:sldId id="954" r:id="rId14"/>
    <p:sldId id="955" r:id="rId15"/>
    <p:sldId id="956" r:id="rId16"/>
    <p:sldId id="957" r:id="rId17"/>
    <p:sldId id="959" r:id="rId18"/>
    <p:sldId id="960" r:id="rId19"/>
    <p:sldId id="495" r:id="rId20"/>
    <p:sldId id="933" r:id="rId21"/>
    <p:sldId id="962" r:id="rId22"/>
    <p:sldId id="963" r:id="rId23"/>
    <p:sldId id="965" r:id="rId24"/>
    <p:sldId id="966" r:id="rId25"/>
    <p:sldId id="968" r:id="rId26"/>
    <p:sldId id="969" r:id="rId27"/>
    <p:sldId id="971" r:id="rId28"/>
    <p:sldId id="972" r:id="rId29"/>
    <p:sldId id="822" r:id="rId30"/>
    <p:sldId id="977" r:id="rId31"/>
    <p:sldId id="978" r:id="rId32"/>
    <p:sldId id="979" r:id="rId33"/>
    <p:sldId id="980" r:id="rId34"/>
    <p:sldId id="934" r:id="rId35"/>
    <p:sldId id="974" r:id="rId36"/>
    <p:sldId id="975" r:id="rId37"/>
    <p:sldId id="976" r:id="rId38"/>
    <p:sldId id="981" r:id="rId39"/>
    <p:sldId id="982" r:id="rId40"/>
    <p:sldId id="830" r:id="rId41"/>
    <p:sldId id="935" r:id="rId42"/>
    <p:sldId id="983" r:id="rId43"/>
    <p:sldId id="984" r:id="rId44"/>
    <p:sldId id="930" r:id="rId45"/>
    <p:sldId id="936" r:id="rId46"/>
    <p:sldId id="862" r:id="rId47"/>
    <p:sldId id="937" r:id="rId48"/>
    <p:sldId id="985" r:id="rId49"/>
    <p:sldId id="986" r:id="rId50"/>
    <p:sldId id="865" r:id="rId51"/>
    <p:sldId id="938" r:id="rId52"/>
    <p:sldId id="987" r:id="rId53"/>
    <p:sldId id="988" r:id="rId54"/>
    <p:sldId id="989" r:id="rId55"/>
    <p:sldId id="866" r:id="rId56"/>
    <p:sldId id="939" r:id="rId57"/>
    <p:sldId id="990" r:id="rId58"/>
    <p:sldId id="991" r:id="rId59"/>
    <p:sldId id="993" r:id="rId60"/>
    <p:sldId id="992" r:id="rId61"/>
    <p:sldId id="867" r:id="rId62"/>
    <p:sldId id="940" r:id="rId63"/>
    <p:sldId id="994" r:id="rId64"/>
    <p:sldId id="995" r:id="rId65"/>
    <p:sldId id="996" r:id="rId66"/>
    <p:sldId id="997" r:id="rId67"/>
    <p:sldId id="998" r:id="rId68"/>
    <p:sldId id="999" r:id="rId69"/>
    <p:sldId id="868" r:id="rId70"/>
    <p:sldId id="941" r:id="rId71"/>
    <p:sldId id="1001" r:id="rId72"/>
    <p:sldId id="869" r:id="rId73"/>
    <p:sldId id="942" r:id="rId74"/>
    <p:sldId id="759" r:id="rId7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7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58E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69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77A67-2B27-4B84-AD5F-3AC643BABCAE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735A7-1F0E-428C-B338-13A82CDCEF3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8967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735A7-1F0E-428C-B338-13A82CDCEF36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740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27.01.2021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297634"/>
          </a:xfrm>
        </p:spPr>
        <p:txBody>
          <a:bodyPr>
            <a:noAutofit/>
          </a:bodyPr>
          <a:lstStyle/>
          <a:p>
            <a:r>
              <a:rPr lang="tr-T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                  TİCARET BORSASI              2020 YILI FAALİYETLERİ</a:t>
            </a:r>
            <a:endParaRPr lang="tr-TR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Y:\belgelerim\LOGOLAR\5 Ocak 2015  KTB Yeni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1214446" cy="1214446"/>
          </a:xfrm>
          <a:prstGeom prst="rect">
            <a:avLst/>
          </a:prstGeom>
          <a:noFill/>
        </p:spPr>
      </p:pic>
      <p:pic>
        <p:nvPicPr>
          <p:cNvPr id="4" name="Picture 4" descr="http://www.tobb.org.tr/EgitimveKaliteMudurlugu/SiteAssets/Sayfalar/OdaBorsaAkreditasyonSistemi/k_akredite_bor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7460"/>
            <a:ext cx="1143008" cy="1064086"/>
          </a:xfrm>
          <a:prstGeom prst="rect">
            <a:avLst/>
          </a:prstGeom>
          <a:noFill/>
        </p:spPr>
      </p:pic>
      <p:pic>
        <p:nvPicPr>
          <p:cNvPr id="1026" name="Picture 2" descr="C:\Users\KLN\Desktop\logo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5150" y="214290"/>
            <a:ext cx="1238816" cy="12388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BORSAMIZDA GERÇEKLEŞTİRİLEN İSO 9001:2015 GÖZETİM TETKİKİ</a:t>
            </a:r>
            <a:endParaRPr lang="tr-TR" dirty="0"/>
          </a:p>
        </p:txBody>
      </p:sp>
      <p:pic>
        <p:nvPicPr>
          <p:cNvPr id="4" name="3 İçerik Yer Tutucusu" descr="IMG_4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BORSAMIZDA GERÇEKLEŞTİRİLEN İSO 9001:2015 GÖZETİM TETKİKİ</a:t>
            </a:r>
            <a:endParaRPr lang="tr-TR" dirty="0"/>
          </a:p>
        </p:txBody>
      </p:sp>
      <p:pic>
        <p:nvPicPr>
          <p:cNvPr id="4" name="3 İçerik Yer Tutucusu" descr="IMG_42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BORSAMIZDA GERÇEKLEŞTİRİLEN İSO 9001:2015 GÖZETİM TETKİKİ</a:t>
            </a:r>
            <a:endParaRPr lang="tr-TR" dirty="0"/>
          </a:p>
        </p:txBody>
      </p:sp>
      <p:pic>
        <p:nvPicPr>
          <p:cNvPr id="4" name="3 İçerik Yer Tutucusu" descr="IMG_42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BEŞİKTAŞLI EFSANE FUTBOLCU ALİ GÜLTİKEN BORSAMIZI ZİYARET EDEREK BÖLGEMİZDE YAPTIĞI YATIRIMLAR HAKKINDA İSTİŞARELERDE BULUNDU</a:t>
            </a:r>
            <a:endParaRPr lang="tr-TR" sz="2800" dirty="0"/>
          </a:p>
        </p:txBody>
      </p:sp>
      <p:pic>
        <p:nvPicPr>
          <p:cNvPr id="4" name="3 İçerik Yer Tutucusu" descr="IMG_42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BEŞİKTAŞLI EFSANE FUTBOLCU ALİ GÜLTİKEN BORSAMIZI ZİYARET EDEREK BÖLGEMİZDE YAPTIĞI YATIRIMLAR HAKKINDA İSTİŞARELERDE BULUNDU</a:t>
            </a:r>
            <a:endParaRPr lang="tr-TR" sz="2800" dirty="0"/>
          </a:p>
        </p:txBody>
      </p:sp>
      <p:pic>
        <p:nvPicPr>
          <p:cNvPr id="4" name="3 İçerik Yer Tutucusu" descr="IMG_42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CHP KARACABEY İLÇE BAŞKANLIĞI’NA HAYIRLI OLSUN ZİYARETİMİZ</a:t>
            </a:r>
            <a:endParaRPr lang="tr-TR" dirty="0"/>
          </a:p>
        </p:txBody>
      </p:sp>
      <p:pic>
        <p:nvPicPr>
          <p:cNvPr id="4" name="3 İçerik Yer Tutucusu" descr="IMG_4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CHP KARACABEY İLÇE BAŞKANLIĞI’NA HAYIRLI OLSUN ZİYARETİMİZ</a:t>
            </a:r>
            <a:endParaRPr lang="tr-TR" dirty="0"/>
          </a:p>
        </p:txBody>
      </p:sp>
      <p:pic>
        <p:nvPicPr>
          <p:cNvPr id="4" name="3 İçerik Yer Tutucusu" descr="IMG_4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ANKARA’DA DÜZENLENEN BURSA PROJELERİ TOPLANTISI</a:t>
            </a:r>
            <a:endParaRPr lang="tr-TR" dirty="0"/>
          </a:p>
        </p:txBody>
      </p:sp>
      <p:pic>
        <p:nvPicPr>
          <p:cNvPr id="4" name="3 İçerik Yer Tutucusu" descr="IMG_53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731" y="1600200"/>
            <a:ext cx="5852538" cy="4525963"/>
          </a:xfrm>
        </p:spPr>
      </p:pic>
    </p:spTree>
  </p:cSld>
  <p:clrMapOvr>
    <a:masterClrMapping/>
  </p:clrMapOvr>
  <p:transition spd="slow" advTm="3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ANKARA’DA DÜZENLENEN BURSA PROJELERİ TOPLANTISI</a:t>
            </a:r>
            <a:endParaRPr lang="tr-TR" dirty="0"/>
          </a:p>
        </p:txBody>
      </p:sp>
      <p:pic>
        <p:nvPicPr>
          <p:cNvPr id="4" name="3 İçerik Yer Tutucusu" descr="IMG_5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184" y="1600200"/>
            <a:ext cx="6785631" cy="4525963"/>
          </a:xfrm>
        </p:spPr>
      </p:pic>
    </p:spTree>
  </p:cSld>
  <p:clrMapOvr>
    <a:masterClrMapping/>
  </p:clrMapOvr>
  <p:transition spd="slow" advTm="3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2143116"/>
            <a:ext cx="8301038" cy="2214578"/>
          </a:xfrm>
        </p:spPr>
        <p:txBody>
          <a:bodyPr>
            <a:no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 – 2020 FAALİYETLERİMİZ</a:t>
            </a:r>
            <a:endParaRPr lang="tr-TR" sz="8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58204" cy="3429024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OCAK – 2020 FAALİYETLERİMİZ</a:t>
            </a:r>
            <a:endParaRPr lang="tr-TR" sz="8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BURSA ODA VE BORSALARINDAN BAHAR KALKANI HAREKATI ORTAK BASIN AÇIKLAMASI</a:t>
            </a:r>
            <a:endParaRPr lang="tr-TR" sz="3600" dirty="0"/>
          </a:p>
        </p:txBody>
      </p:sp>
      <p:pic>
        <p:nvPicPr>
          <p:cNvPr id="4" name="3 İçerik Yer Tutucusu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96053"/>
            <a:ext cx="7620000" cy="4334256"/>
          </a:xfrm>
        </p:spPr>
      </p:pic>
    </p:spTree>
  </p:cSld>
  <p:clrMapOvr>
    <a:masterClrMapping/>
  </p:clrMapOvr>
  <p:transition spd="slow" advTm="3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BURSA ODA VE BORSALARINDAN BAHAR KALKANI HAREKATI ORTAK BASIN AÇIKLAMASI</a:t>
            </a:r>
            <a:endParaRPr lang="tr-TR" sz="3600" dirty="0"/>
          </a:p>
        </p:txBody>
      </p:sp>
      <p:pic>
        <p:nvPicPr>
          <p:cNvPr id="4" name="3 İçerik Yer Tutucusu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8509" y="1600200"/>
            <a:ext cx="6566981" cy="4525963"/>
          </a:xfrm>
        </p:spPr>
      </p:pic>
    </p:spTree>
  </p:cSld>
  <p:clrMapOvr>
    <a:masterClrMapping/>
  </p:clrMapOvr>
  <p:transition spd="slow" advTm="3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İYİ PARTİ KARACABEY İLÇE BAŞKANLIĞI’NA HAYIRLI OLSUN ZİYARETİMİZ </a:t>
            </a:r>
            <a:endParaRPr lang="tr-TR" sz="3600" dirty="0"/>
          </a:p>
        </p:txBody>
      </p:sp>
      <p:pic>
        <p:nvPicPr>
          <p:cNvPr id="4" name="3 İçerik Yer Tutucusu" descr="IMG_4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BORSASI’NDAN ZİYARET</a:t>
            </a:r>
            <a:endParaRPr lang="tr-TR" dirty="0"/>
          </a:p>
        </p:txBody>
      </p:sp>
      <p:pic>
        <p:nvPicPr>
          <p:cNvPr id="4" name="3 İçerik Yer Tutucusu" descr="IMG_4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BORSASI’NDAN ZİYARET</a:t>
            </a:r>
            <a:endParaRPr lang="tr-TR" dirty="0"/>
          </a:p>
        </p:txBody>
      </p:sp>
      <p:pic>
        <p:nvPicPr>
          <p:cNvPr id="4" name="3 İçerik Yer Tutucusu" descr="IMG_4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KARACABEY TARIM VE HAYVANCILIK FUARI</a:t>
            </a:r>
            <a:endParaRPr lang="tr-TR" dirty="0"/>
          </a:p>
        </p:txBody>
      </p:sp>
      <p:pic>
        <p:nvPicPr>
          <p:cNvPr id="4" name="3 İçerik Yer Tutucusu" descr="IMG_4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KARACABEY TARIM VE HAYVANCILIK FUARI</a:t>
            </a:r>
            <a:endParaRPr lang="tr-TR" dirty="0"/>
          </a:p>
        </p:txBody>
      </p:sp>
      <p:pic>
        <p:nvPicPr>
          <p:cNvPr id="4" name="3 İçerik Yer Tutucusu" descr="IMG_4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PARTİ KARACABEY İLÇE BAŞKANLIĞI’NA HAYIRLI OLSUN ZİYARETİMİZ </a:t>
            </a:r>
            <a:endParaRPr lang="tr-TR" sz="3600" dirty="0"/>
          </a:p>
        </p:txBody>
      </p:sp>
      <p:pic>
        <p:nvPicPr>
          <p:cNvPr id="6" name="5 İçerik Yer Tutucusu" descr="IMG_43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KAYMAKAMLIĞI VEFA  SOSYAL DESTEK GRUBU’NA TESLİM ETTİĞİMİZ ERZAK PAKETLERİ</a:t>
            </a:r>
            <a:endParaRPr lang="tr-TR" sz="3600" dirty="0"/>
          </a:p>
        </p:txBody>
      </p:sp>
      <p:pic>
        <p:nvPicPr>
          <p:cNvPr id="4" name="3 İçerik Yer Tutucusu" descr="IMG_5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600200"/>
            <a:ext cx="4714908" cy="4525963"/>
          </a:xfrm>
        </p:spPr>
      </p:pic>
    </p:spTree>
  </p:cSld>
  <p:clrMapOvr>
    <a:masterClrMapping/>
  </p:clrMapOvr>
  <p:transition spd="slow" advTm="3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571612"/>
            <a:ext cx="8229600" cy="3082924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NİSAN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BORSASI’NDAN  BORSAMIZA ZİYARET</a:t>
            </a:r>
            <a:endParaRPr lang="tr-TR" dirty="0"/>
          </a:p>
        </p:txBody>
      </p:sp>
      <p:pic>
        <p:nvPicPr>
          <p:cNvPr id="4" name="3 İçerik Yer Tutucusu" descr="IMG_4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BAŞKANIMIZIN  COVİD-19 SALGINI SEBEBİYLE TELEKONFERANS YÖNTEMİYLE YAPTIĞI TOPLANTILAR</a:t>
            </a:r>
            <a:endParaRPr lang="tr-TR" sz="3200" dirty="0"/>
          </a:p>
        </p:txBody>
      </p:sp>
      <p:pic>
        <p:nvPicPr>
          <p:cNvPr id="4" name="3 İçerik Yer Tutucusu" descr="IMG_62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287" y="1600200"/>
            <a:ext cx="7699426" cy="4525963"/>
          </a:xfrm>
        </p:spPr>
      </p:pic>
    </p:spTree>
  </p:cSld>
  <p:clrMapOvr>
    <a:masterClrMapping/>
  </p:clrMapOvr>
  <p:transition spd="slow" advTm="3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BAŞKANIMIZIN  COVİD-19 SALGINI SEBEBİYLE TELEKONFERANS YÖNTEMİYLE YAPTIĞI TOPLANTILAR </a:t>
            </a:r>
            <a:endParaRPr lang="tr-TR" sz="3200" dirty="0"/>
          </a:p>
        </p:txBody>
      </p:sp>
      <p:pic>
        <p:nvPicPr>
          <p:cNvPr id="4" name="3 İçerik Yer Tutucusu" descr="IMG_62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Tm="3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BAŞKANIMIZIN  COVİD-19 SALGINI SEBEBİYLE TELEKONFERANS YÖNTEMİYLE YAPTIĞI TOPLANTILAR</a:t>
            </a:r>
            <a:endParaRPr lang="tr-TR" sz="3200" dirty="0"/>
          </a:p>
        </p:txBody>
      </p:sp>
      <p:pic>
        <p:nvPicPr>
          <p:cNvPr id="4" name="3 İçerik Yer Tutucusu" descr="fda7ed96-5cfa-4d48-ba7c-33c3a8104db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Tm="3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BAŞKANIMIZIN  COVİD-19 SALGINI SEBEBİYLE TELEKONFERANS YÖNTEMİYLE YAPTIĞI TOPLANTILAR</a:t>
            </a:r>
            <a:endParaRPr lang="tr-TR" sz="3200" dirty="0"/>
          </a:p>
        </p:txBody>
      </p:sp>
      <p:pic>
        <p:nvPicPr>
          <p:cNvPr id="4" name="3 İçerik Yer Tutucusu" descr="5b389ee5-d196-4bc9-9629-37c2601ffab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Tm="3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GELENEKSEL OLARAK RAMAZAN AYI ÖNCESİNDE İHTİYAÇ SAHİPLERİNE TESLİM ETTİĞİMİZ ERZAK PAKETLERİ</a:t>
            </a:r>
            <a:endParaRPr lang="tr-TR" sz="3200" dirty="0"/>
          </a:p>
        </p:txBody>
      </p:sp>
      <p:pic>
        <p:nvPicPr>
          <p:cNvPr id="4" name="3 İçerik Yer Tutucusu" descr="IMG_6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600200"/>
            <a:ext cx="3911814" cy="4525963"/>
          </a:xfrm>
        </p:spPr>
      </p:pic>
    </p:spTree>
  </p:cSld>
  <p:clrMapOvr>
    <a:masterClrMapping/>
  </p:clrMapOvr>
  <p:transition spd="slow" advTm="3000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GELENEKSEL OLARAK RAMAZAN AYI ÖNCESİNDE İHTİYAÇ SAHİPLERİNE TESLİM ETTİĞİMİZ ERZAK PAKETLERİ</a:t>
            </a:r>
            <a:endParaRPr lang="tr-TR" sz="3200" dirty="0"/>
          </a:p>
        </p:txBody>
      </p:sp>
      <p:pic>
        <p:nvPicPr>
          <p:cNvPr id="4" name="3 İçerik Yer Tutucusu" descr="IMG_6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Tm="3000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GELENEKSEL OLARAK RAMAZAN AYI ÖNCESİNDE İHTİYAÇ SAHİPLERİNE TESLİM ETTİĞİMİZ ERZAK PAKETLERİ</a:t>
            </a:r>
            <a:endParaRPr lang="tr-TR" sz="3200" dirty="0"/>
          </a:p>
        </p:txBody>
      </p:sp>
      <p:pic>
        <p:nvPicPr>
          <p:cNvPr id="4" name="3 İçerik Yer Tutucusu" descr="IMG_6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600200"/>
            <a:ext cx="4126128" cy="4525963"/>
          </a:xfrm>
        </p:spPr>
      </p:pic>
    </p:spTree>
  </p:cSld>
  <p:clrMapOvr>
    <a:masterClrMapping/>
  </p:clrMapOvr>
  <p:transition spd="slow" advTm="3000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KORONAVİRÜS SALGINI NEDENİYLE ÜYELERİMİZE MASKE DAĞITIMIMIZ</a:t>
            </a:r>
            <a:endParaRPr lang="tr-TR" dirty="0"/>
          </a:p>
        </p:txBody>
      </p:sp>
      <p:pic>
        <p:nvPicPr>
          <p:cNvPr id="4" name="3 İçerik Yer Tutucusu" descr="IMG_6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Tm="3000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KORONAVİRÜS SALGINI NEDENİYLE ÜYELERİMİZE MASKE DAĞITIMIMIZ</a:t>
            </a:r>
            <a:endParaRPr lang="tr-TR" dirty="0"/>
          </a:p>
        </p:txBody>
      </p:sp>
      <p:pic>
        <p:nvPicPr>
          <p:cNvPr id="4" name="3 İçerik Yer Tutucusu" descr="adb01594-6b74-4648-a759-0a1c73b3ace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Tm="3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KORONAVİRÜS SALGINI NEDENİYLE ÜYELERİMİZE MASKE DAĞITIMIMIZ</a:t>
            </a:r>
            <a:endParaRPr lang="tr-TR" dirty="0"/>
          </a:p>
        </p:txBody>
      </p:sp>
      <p:pic>
        <p:nvPicPr>
          <p:cNvPr id="4" name="3 İçerik Yer Tutucusu" descr="e1129992-bb7a-4a02-bace-ec9780398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Tm="3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YILI MECLİS DEĞERLENDİRME TOPLANTIMIZ</a:t>
            </a:r>
            <a:endParaRPr lang="tr-TR" dirty="0"/>
          </a:p>
        </p:txBody>
      </p:sp>
      <p:pic>
        <p:nvPicPr>
          <p:cNvPr id="4" name="3 İçerik Yer Tutucusu" descr="IMG_4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571612"/>
            <a:ext cx="8229600" cy="3154362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MAYIS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ZİRAAT ODASI’NA ZİYARETİMİZ</a:t>
            </a:r>
            <a:endParaRPr lang="tr-TR" dirty="0"/>
          </a:p>
        </p:txBody>
      </p:sp>
      <p:pic>
        <p:nvPicPr>
          <p:cNvPr id="8" name="7 İçerik Yer Tutucusu" descr="IMG_4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ZİRAAT ODASI’NA ZİYARETİMİZ</a:t>
            </a:r>
            <a:endParaRPr lang="tr-TR" dirty="0"/>
          </a:p>
        </p:txBody>
      </p:sp>
      <p:pic>
        <p:nvPicPr>
          <p:cNvPr id="4" name="3 İçerik Yer Tutucusu" descr="IMG_4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BELEDİYESİ’NE TESLİM ETTİĞİMİZ YARDIM PAKETLERİ</a:t>
            </a:r>
            <a:endParaRPr lang="tr-TR" dirty="0"/>
          </a:p>
        </p:txBody>
      </p:sp>
      <p:pic>
        <p:nvPicPr>
          <p:cNvPr id="4" name="3 İçerik Yer Tutucusu" descr="IMG_4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ransition spd="slow" advTm="3000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500174"/>
            <a:ext cx="8186766" cy="3071834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HAZİRAN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FİNANSBANK ŞUBE MÜDÜRLÜĞÜ BORSAMIZI ZİYARET ETTİ</a:t>
            </a:r>
            <a:endParaRPr lang="tr-TR" sz="3600" dirty="0"/>
          </a:p>
        </p:txBody>
      </p:sp>
      <p:pic>
        <p:nvPicPr>
          <p:cNvPr id="4" name="3 İçerik Yer Tutucusu" descr="IMG_4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511816"/>
          </a:xfrm>
        </p:spPr>
        <p:txBody>
          <a:bodyPr>
            <a:no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TEMMUZ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HALK BANKASI ŞUBE MÜDÜRLÜĞÜ BORSAMIZI ZİYARET ETTİ</a:t>
            </a:r>
            <a:endParaRPr lang="tr-TR" dirty="0"/>
          </a:p>
        </p:txBody>
      </p:sp>
      <p:pic>
        <p:nvPicPr>
          <p:cNvPr id="10" name="9 İçerik Yer Tutucusu" descr="IMG_4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İNEGÖL TİCARET VE SANAYİ ODASI BORSAMIZI ZİYARET ETTİ</a:t>
            </a:r>
            <a:endParaRPr lang="tr-TR" dirty="0"/>
          </a:p>
        </p:txBody>
      </p:sp>
      <p:pic>
        <p:nvPicPr>
          <p:cNvPr id="4" name="3 İçerik Yer Tutucusu" descr="IMG_4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İNEGÖL TİCARET VE SANAYİ ODASI BORSAMIZI ZİYARET ETTİ</a:t>
            </a:r>
            <a:endParaRPr lang="tr-TR" dirty="0"/>
          </a:p>
        </p:txBody>
      </p:sp>
      <p:pic>
        <p:nvPicPr>
          <p:cNvPr id="6" name="5 İçerik Yer Tutucusu" descr="IMG_44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BORSASI’NA YAPTIĞIMIZ ZİYARET</a:t>
            </a:r>
            <a:endParaRPr lang="tr-TR" dirty="0"/>
          </a:p>
        </p:txBody>
      </p:sp>
      <p:pic>
        <p:nvPicPr>
          <p:cNvPr id="4" name="3 İçerik Yer Tutucusu" descr="IMG_4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869006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AĞUSTOS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KAYMAKAMI TAHSİN KURTBEYOĞLU’NA HAYIRLI OLSUN ZİYARETİMİZ</a:t>
            </a:r>
            <a:endParaRPr lang="tr-TR" sz="3600" dirty="0"/>
          </a:p>
        </p:txBody>
      </p:sp>
      <p:pic>
        <p:nvPicPr>
          <p:cNvPr id="4" name="3 İçerik Yer Tutucusu" descr="IMG_4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KAYMAKAMI </a:t>
            </a: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TAHSİN KURTBEYOĞLU BORSAMIZI ZİYARET ETTİ</a:t>
            </a:r>
            <a:endParaRPr lang="tr-TR" sz="3600" dirty="0"/>
          </a:p>
        </p:txBody>
      </p:sp>
      <p:pic>
        <p:nvPicPr>
          <p:cNvPr id="4" name="3 İçerik Yer Tutucusu" descr="IMG_4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KAYMAKAMI TAHSİN KURTBEYOĞLU BORSAMIZI ZİYARET ETTİ</a:t>
            </a:r>
            <a:endParaRPr lang="tr-TR" sz="3600" dirty="0"/>
          </a:p>
        </p:txBody>
      </p:sp>
      <p:pic>
        <p:nvPicPr>
          <p:cNvPr id="4" name="3 İçerik Yer Tutucusu" descr="IMG_4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KAYMAKAMI TAHSİN KURTBEYOĞLU BORSAMIZI ZİYARET ETTİ</a:t>
            </a:r>
            <a:endParaRPr lang="tr-TR" sz="3600" dirty="0"/>
          </a:p>
        </p:txBody>
      </p:sp>
      <p:pic>
        <p:nvPicPr>
          <p:cNvPr id="6" name="5 İçerik Yer Tutucusu" descr="IMG_4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EYLÜL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CHP BURSA MİLLETVEKİLİ YÜKSEL ÖZKAN VE BERABERİNDEKİ HEYET BORSAMIZI ZİYARET ETTİ</a:t>
            </a:r>
            <a:endParaRPr lang="tr-TR" sz="3600" dirty="0"/>
          </a:p>
        </p:txBody>
      </p:sp>
      <p:pic>
        <p:nvPicPr>
          <p:cNvPr id="6" name="5 İçerik Yer Tutucusu" descr="IMG_4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CHP BURSA MİLLETVEKİLİ YÜKSEL ÖZKAN VE BERABERİNDEKİ HEYET BORSAMIZI ZİYARET ETTİ</a:t>
            </a:r>
            <a:endParaRPr lang="tr-TR" sz="3600" dirty="0"/>
          </a:p>
        </p:txBody>
      </p:sp>
      <p:pic>
        <p:nvPicPr>
          <p:cNvPr id="4" name="3 İçerik Yer Tutucusu" descr="IMG_4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İYİ PARTİ BURSA İL BAŞKANI SELÇUK TÜRKOĞLU VE BERABERİNDEKİ HEYET BORSAMIZI ZİYARET ETTİ</a:t>
            </a:r>
            <a:endParaRPr lang="tr-TR" sz="3600" dirty="0"/>
          </a:p>
        </p:txBody>
      </p:sp>
      <p:pic>
        <p:nvPicPr>
          <p:cNvPr id="6" name="5 İçerik Yer Tutucusu" descr="IMG_4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İYİ PARTİ BURSA İL BAŞKANI SELÇUK TÜRKOĞLU VE BERABERİNDEKİ HEYET BORSAMIZI ZİYARET ETTİ</a:t>
            </a:r>
            <a:endParaRPr lang="tr-TR" sz="3600" dirty="0"/>
          </a:p>
        </p:txBody>
      </p:sp>
      <p:pic>
        <p:nvPicPr>
          <p:cNvPr id="4" name="3 İçerik Yer Tutucusu" descr="IMG_4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BORSASI’NA YAPTIĞIMIZ İZYARET</a:t>
            </a:r>
            <a:endParaRPr lang="tr-TR" dirty="0"/>
          </a:p>
        </p:txBody>
      </p:sp>
      <p:pic>
        <p:nvPicPr>
          <p:cNvPr id="4" name="3 İçerik Yer Tutucusu" descr="IMG_4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İYİ PARTİ BURSA İL BAŞKANI SELÇUK TÜRKOĞLU VE BERABERİNDEKİ HEYET BORSAMIZI ZİYARET ETTİ</a:t>
            </a:r>
            <a:endParaRPr lang="tr-TR" sz="3600" dirty="0"/>
          </a:p>
        </p:txBody>
      </p:sp>
      <p:pic>
        <p:nvPicPr>
          <p:cNvPr id="4" name="3 İçerik Yer Tutucusu" descr="IMG_45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EKİM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</a:t>
            </a:r>
            <a:r>
              <a:rPr lang="tr-TR" b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PARTİ KARACABEY İLÇE </a:t>
            </a:r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TEŞKİLATI BORSAMIZI ZİYARET ETTİ</a:t>
            </a:r>
            <a:endParaRPr lang="tr-TR" dirty="0"/>
          </a:p>
        </p:txBody>
      </p:sp>
      <p:pic>
        <p:nvPicPr>
          <p:cNvPr id="6" name="5 İçerik Yer Tutucusu" descr="IMG_4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PARTİ BURSA MİLLETVEKİLLERİ HAKAN ÇAVUŞOĞLU VE MUSTAFA ESGİN BORSAMIZI ZİYARET ETTİ</a:t>
            </a:r>
            <a:endParaRPr lang="tr-TR" sz="3200" dirty="0"/>
          </a:p>
        </p:txBody>
      </p:sp>
      <p:pic>
        <p:nvPicPr>
          <p:cNvPr id="4" name="3 İçerik Yer Tutucusu" descr="IMG_87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PARTİ BURSA MİLLETVEKİLLERİ HAKAN ÇAVUŞOĞLU VE MUSTAFA ESGİN BORSAMIZI ZİYARET ETTİ</a:t>
            </a:r>
            <a:endParaRPr lang="tr-TR" sz="3200" dirty="0"/>
          </a:p>
        </p:txBody>
      </p:sp>
      <p:pic>
        <p:nvPicPr>
          <p:cNvPr id="4" name="3 İçerik Yer Tutucusu" descr="IMG_87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ORMAN  İŞLETME MÜDÜRÜ GÜRYAY VOLKAN ANDİÇ’E HAYIRLI OLSUN ZİYARETİMİZ </a:t>
            </a:r>
            <a:endParaRPr lang="tr-TR" sz="3200" dirty="0"/>
          </a:p>
        </p:txBody>
      </p:sp>
      <p:pic>
        <p:nvPicPr>
          <p:cNvPr id="4" name="3 İçerik Yer Tutucusu" descr="IMG_45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BURSA İL MİLLİ EĞİTİM MÜDÜRLÜĞÜ’NDEN BORSAMIZA ZİYARET</a:t>
            </a:r>
            <a:endParaRPr lang="tr-TR" sz="3600" dirty="0"/>
          </a:p>
        </p:txBody>
      </p:sp>
      <p:pic>
        <p:nvPicPr>
          <p:cNvPr id="4" name="3 İçerik Yer Tutucusu" descr="IMG_46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CUMHURİYET İLKOKULU’NA YAPACAĞIMIZ YENİ BİNANIN İNŞAAT ALANINDA İNCELEMELER</a:t>
            </a:r>
            <a:endParaRPr lang="tr-TR" sz="3200" dirty="0"/>
          </a:p>
        </p:txBody>
      </p:sp>
      <p:pic>
        <p:nvPicPr>
          <p:cNvPr id="4" name="3 İçerik Yer Tutucusu" descr="IMG_4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CUMHURİYET İLKOKULU’NA YAPACAĞIMIZ YENİ BİNANIN İNŞAAT ALANINDA İNCELEMELER</a:t>
            </a:r>
            <a:endParaRPr lang="tr-TR" sz="3200" dirty="0"/>
          </a:p>
        </p:txBody>
      </p:sp>
      <p:pic>
        <p:nvPicPr>
          <p:cNvPr id="4" name="3 İçerik Yer Tutucusu" descr="IMG_46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KASIM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BORSASI’NA YAPTIĞIMIZ ZİYARETİMİZ</a:t>
            </a:r>
            <a:endParaRPr lang="tr-TR" dirty="0"/>
          </a:p>
        </p:txBody>
      </p:sp>
      <p:pic>
        <p:nvPicPr>
          <p:cNvPr id="4" name="3 İçerik Yer Tutucusu" descr="IMG_4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1" y="1600200"/>
            <a:ext cx="3643338" cy="4525963"/>
          </a:xfrm>
        </p:spPr>
      </p:pic>
    </p:spTree>
  </p:cSld>
  <p:clrMapOvr>
    <a:masterClrMapping/>
  </p:clrMapOvr>
  <p:transition spd="slow" advTm="3000"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BORSAMIZIN BAHÇESİ’NE MİLLİ AĞAÇLANDIRMA GÜNÜ ETKİNLİĞİNDE MECLİS ÜYELERİMİZ TARAFINDAN AĞAÇ DİKİMİ GERÇEKLEŞTİRİLDİ</a:t>
            </a:r>
            <a:endParaRPr lang="tr-TR" sz="2800" dirty="0"/>
          </a:p>
        </p:txBody>
      </p:sp>
      <p:pic>
        <p:nvPicPr>
          <p:cNvPr id="6" name="5 İçerik Yer Tutucusu" descr="IMG_4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5" y="1600200"/>
            <a:ext cx="7429552" cy="4525963"/>
          </a:xfrm>
        </p:spPr>
      </p:pic>
    </p:spTree>
  </p:cSld>
  <p:clrMapOvr>
    <a:masterClrMapping/>
  </p:clrMapOvr>
  <p:transition spd="slow" advTm="3000"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BORSAMIZIN BAHÇESİ’NE MİLLİ AĞAÇLANDIRMA GÜNÜ ETKİNLİĞİNDE MECLİS ÜYELERİMİZ TARAFINDAN AĞAÇ DİKİMİ GERÇEKLEŞTİRİLDİ</a:t>
            </a:r>
            <a:endParaRPr lang="tr-TR" sz="2800" dirty="0"/>
          </a:p>
        </p:txBody>
      </p:sp>
      <p:pic>
        <p:nvPicPr>
          <p:cNvPr id="4" name="3 İçerik Yer Tutucusu" descr="IMG_4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5786478" cy="4525963"/>
          </a:xfrm>
        </p:spPr>
      </p:pic>
    </p:spTree>
  </p:cSld>
  <p:clrMapOvr>
    <a:masterClrMapping/>
  </p:clrMapOvr>
  <p:transition spd="slow" advTm="3000"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ARALIK – 2020 FAALİYETLERİMİZ</a:t>
            </a:r>
            <a:endParaRPr lang="tr-TR" sz="8800" dirty="0"/>
          </a:p>
        </p:txBody>
      </p:sp>
    </p:spTree>
  </p:cSld>
  <p:clrMapOvr>
    <a:masterClrMapping/>
  </p:clrMapOvr>
  <p:transition spd="slow" advTm="3000"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KARACABEY ZİRAAT BANKASI ŞUBE MÜDÜRLÜĞÜ İLE ÜYELERİMİZ İÇİN İMZALADIĞIMIZ BANKKART BAŞAK PROTOKOLÜ</a:t>
            </a:r>
            <a:b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3600" dirty="0"/>
          </a:p>
        </p:txBody>
      </p:sp>
      <p:pic>
        <p:nvPicPr>
          <p:cNvPr id="4" name="3 İçerik Yer Tutucusu" descr="IMG_4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4572008"/>
            <a:ext cx="8229600" cy="1143000"/>
          </a:xfrm>
        </p:spPr>
        <p:txBody>
          <a:bodyPr>
            <a:noAutofit/>
          </a:bodyPr>
          <a:lstStyle/>
          <a:p>
            <a:r>
              <a:rPr lang="tr-TR" sz="66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TEŞEKKÜR EDERİZ</a:t>
            </a:r>
            <a:endParaRPr lang="tr-TR" sz="6600" dirty="0"/>
          </a:p>
        </p:txBody>
      </p:sp>
      <p:pic>
        <p:nvPicPr>
          <p:cNvPr id="4" name="3 İçerik Yer Tutucusu" descr="5 Ocak 2015  KTB Yeni Logo (400 x 400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500042"/>
            <a:ext cx="3810000" cy="3810000"/>
          </a:xfrm>
        </p:spPr>
      </p:pic>
    </p:spTree>
  </p:cSld>
  <p:clrMapOvr>
    <a:masterClrMapping/>
  </p:clrMapOvr>
  <p:transition spd="slow" advTm="3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MUSTAFAKEMALPAŞA TİCARET BORSASI’NA YAPTIĞIMIZ ZİYARETİMİZ</a:t>
            </a:r>
            <a:endParaRPr lang="tr-TR" dirty="0"/>
          </a:p>
        </p:txBody>
      </p:sp>
      <p:pic>
        <p:nvPicPr>
          <p:cNvPr id="4" name="3 İçerik Yer Tutucusu" descr="IMG_4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Tm="3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2940048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ŞUBAT – 2020 FAALİYETLERİMİZ</a:t>
            </a:r>
            <a:endParaRPr lang="tr-TR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</TotalTime>
  <Words>531</Words>
  <Application>Microsoft Office PowerPoint</Application>
  <PresentationFormat>Ekran Gösterisi (4:3)</PresentationFormat>
  <Paragraphs>75</Paragraphs>
  <Slides>74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75" baseType="lpstr">
      <vt:lpstr>Ofis Teması</vt:lpstr>
      <vt:lpstr>KARACABEY                   TİCARET BORSASI              2020 YILI FAALİYETLERİ</vt:lpstr>
      <vt:lpstr>OCAK – 2020 FAALİYETLERİMİZ</vt:lpstr>
      <vt:lpstr>MUSTAFAKEMALPAŞA TİCARET BORSASI’NDAN  BORSAMIZA ZİYARET</vt:lpstr>
      <vt:lpstr>2019 YILI MECLİS DEĞERLENDİRME TOPLANTIMIZ</vt:lpstr>
      <vt:lpstr>MUSTAFAKEMALPAŞA TİCARET BORSASI’NA YAPTIĞIMIZ ZİYARET</vt:lpstr>
      <vt:lpstr>MUSTAFAKEMALPAŞA TİCARET BORSASI’NA YAPTIĞIMIZ İZYARET</vt:lpstr>
      <vt:lpstr>MUSTAFAKEMALPAŞA TİCARET BORSASI’NA YAPTIĞIMIZ ZİYARETİMİZ</vt:lpstr>
      <vt:lpstr>MUSTAFAKEMALPAŞA TİCARET BORSASI’NA YAPTIĞIMIZ ZİYARETİMİZ</vt:lpstr>
      <vt:lpstr>ŞUBAT – 2020 FAALİYETLERİMİZ</vt:lpstr>
      <vt:lpstr>BORSAMIZDA GERÇEKLEŞTİRİLEN İSO 9001:2015 GÖZETİM TETKİKİ</vt:lpstr>
      <vt:lpstr>BORSAMIZDA GERÇEKLEŞTİRİLEN İSO 9001:2015 GÖZETİM TETKİKİ</vt:lpstr>
      <vt:lpstr>BORSAMIZDA GERÇEKLEŞTİRİLEN İSO 9001:2015 GÖZETİM TETKİKİ</vt:lpstr>
      <vt:lpstr>BEŞİKTAŞLI EFSANE FUTBOLCU ALİ GÜLTİKEN BORSAMIZI ZİYARET EDEREK BÖLGEMİZDE YAPTIĞI YATIRIMLAR HAKKINDA İSTİŞARELERDE BULUNDU</vt:lpstr>
      <vt:lpstr>BEŞİKTAŞLI EFSANE FUTBOLCU ALİ GÜLTİKEN BORSAMIZI ZİYARET EDEREK BÖLGEMİZDE YAPTIĞI YATIRIMLAR HAKKINDA İSTİŞARELERDE BULUNDU</vt:lpstr>
      <vt:lpstr>CHP KARACABEY İLÇE BAŞKANLIĞI’NA HAYIRLI OLSUN ZİYARETİMİZ</vt:lpstr>
      <vt:lpstr>CHP KARACABEY İLÇE BAŞKANLIĞI’NA HAYIRLI OLSUN ZİYARETİMİZ</vt:lpstr>
      <vt:lpstr>ANKARA’DA DÜZENLENEN BURSA PROJELERİ TOPLANTISI</vt:lpstr>
      <vt:lpstr>ANKARA’DA DÜZENLENEN BURSA PROJELERİ TOPLANTISI</vt:lpstr>
      <vt:lpstr>MART – 2020 FAALİYETLERİMİZ</vt:lpstr>
      <vt:lpstr>BURSA ODA VE BORSALARINDAN BAHAR KALKANI HAREKATI ORTAK BASIN AÇIKLAMASI</vt:lpstr>
      <vt:lpstr>BURSA ODA VE BORSALARINDAN BAHAR KALKANI HAREKATI ORTAK BASIN AÇIKLAMASI</vt:lpstr>
      <vt:lpstr>İYİ PARTİ KARACABEY İLÇE BAŞKANLIĞI’NA HAYIRLI OLSUN ZİYARETİMİZ </vt:lpstr>
      <vt:lpstr>MUSTAFAKEMALPAŞA TİCARET BORSASI’NDAN ZİYARET</vt:lpstr>
      <vt:lpstr>MUSTAFAKEMALPAŞA TİCARET BORSASI’NDAN ZİYARET</vt:lpstr>
      <vt:lpstr>2020 KARACABEY TARIM VE HAYVANCILIK FUARI</vt:lpstr>
      <vt:lpstr>2020 KARACABEY TARIM VE HAYVANCILIK FUARI</vt:lpstr>
      <vt:lpstr>AK PARTİ KARACABEY İLÇE BAŞKANLIĞI’NA HAYIRLI OLSUN ZİYARETİMİZ </vt:lpstr>
      <vt:lpstr>KARACABEY KAYMAKAMLIĞI VEFA  SOSYAL DESTEK GRUBU’NA TESLİM ETTİĞİMİZ ERZAK PAKETLERİ</vt:lpstr>
      <vt:lpstr>NİSAN – 2020 FAALİYETLERİMİZ</vt:lpstr>
      <vt:lpstr>BAŞKANIMIZIN  COVİD-19 SALGINI SEBEBİYLE TELEKONFERANS YÖNTEMİYLE YAPTIĞI TOPLANTILAR</vt:lpstr>
      <vt:lpstr>BAŞKANIMIZIN  COVİD-19 SALGINI SEBEBİYLE TELEKONFERANS YÖNTEMİYLE YAPTIĞI TOPLANTILAR </vt:lpstr>
      <vt:lpstr>BAŞKANIMIZIN  COVİD-19 SALGINI SEBEBİYLE TELEKONFERANS YÖNTEMİYLE YAPTIĞI TOPLANTILAR</vt:lpstr>
      <vt:lpstr>BAŞKANIMIZIN  COVİD-19 SALGINI SEBEBİYLE TELEKONFERANS YÖNTEMİYLE YAPTIĞI TOPLANTILAR</vt:lpstr>
      <vt:lpstr>GELENEKSEL OLARAK RAMAZAN AYI ÖNCESİNDE İHTİYAÇ SAHİPLERİNE TESLİM ETTİĞİMİZ ERZAK PAKETLERİ</vt:lpstr>
      <vt:lpstr>GELENEKSEL OLARAK RAMAZAN AYI ÖNCESİNDE İHTİYAÇ SAHİPLERİNE TESLİM ETTİĞİMİZ ERZAK PAKETLERİ</vt:lpstr>
      <vt:lpstr>GELENEKSEL OLARAK RAMAZAN AYI ÖNCESİNDE İHTİYAÇ SAHİPLERİNE TESLİM ETTİĞİMİZ ERZAK PAKETLERİ</vt:lpstr>
      <vt:lpstr>KORONAVİRÜS SALGINI NEDENİYLE ÜYELERİMİZE MASKE DAĞITIMIMIZ</vt:lpstr>
      <vt:lpstr>KORONAVİRÜS SALGINI NEDENİYLE ÜYELERİMİZE MASKE DAĞITIMIMIZ</vt:lpstr>
      <vt:lpstr>KORONAVİRÜS SALGINI NEDENİYLE ÜYELERİMİZE MASKE DAĞITIMIMIZ</vt:lpstr>
      <vt:lpstr>MAYIS – 2020 FAALİYETLERİMİZ</vt:lpstr>
      <vt:lpstr>KARACABEY ZİRAAT ODASI’NA ZİYARETİMİZ</vt:lpstr>
      <vt:lpstr>KARACABEY ZİRAAT ODASI’NA ZİYARETİMİZ</vt:lpstr>
      <vt:lpstr>KARACABEY BELEDİYESİ’NE TESLİM ETTİĞİMİZ YARDIM PAKETLERİ</vt:lpstr>
      <vt:lpstr>HAZİRAN – 2020 FAALİYETLERİMİZ</vt:lpstr>
      <vt:lpstr>KARACABEY FİNANSBANK ŞUBE MÜDÜRLÜĞÜ BORSAMIZI ZİYARET ETTİ</vt:lpstr>
      <vt:lpstr>TEMMUZ – 2020 FAALİYETLERİMİZ</vt:lpstr>
      <vt:lpstr>KARACABEY HALK BANKASI ŞUBE MÜDÜRLÜĞÜ BORSAMIZI ZİYARET ETTİ</vt:lpstr>
      <vt:lpstr>İNEGÖL TİCARET VE SANAYİ ODASI BORSAMIZI ZİYARET ETTİ</vt:lpstr>
      <vt:lpstr>İNEGÖL TİCARET VE SANAYİ ODASI BORSAMIZI ZİYARET ETTİ</vt:lpstr>
      <vt:lpstr>AĞUSTOS – 2020 FAALİYETLERİMİZ</vt:lpstr>
      <vt:lpstr>KARACABEY KAYMAKAMI TAHSİN KURTBEYOĞLU’NA HAYIRLI OLSUN ZİYARETİMİZ</vt:lpstr>
      <vt:lpstr>KARACABEY KAYMAKAMI TAHSİN KURTBEYOĞLU BORSAMIZI ZİYARET ETTİ</vt:lpstr>
      <vt:lpstr>KARACABEY KAYMAKAMI TAHSİN KURTBEYOĞLU BORSAMIZI ZİYARET ETTİ</vt:lpstr>
      <vt:lpstr>KARACABEY KAYMAKAMI TAHSİN KURTBEYOĞLU BORSAMIZI ZİYARET ETTİ</vt:lpstr>
      <vt:lpstr>EYLÜL – 2020 FAALİYETLERİMİZ</vt:lpstr>
      <vt:lpstr>CHP BURSA MİLLETVEKİLİ YÜKSEL ÖZKAN VE BERABERİNDEKİ HEYET BORSAMIZI ZİYARET ETTİ</vt:lpstr>
      <vt:lpstr>CHP BURSA MİLLETVEKİLİ YÜKSEL ÖZKAN VE BERABERİNDEKİ HEYET BORSAMIZI ZİYARET ETTİ</vt:lpstr>
      <vt:lpstr>İYİ PARTİ BURSA İL BAŞKANI SELÇUK TÜRKOĞLU VE BERABERİNDEKİ HEYET BORSAMIZI ZİYARET ETTİ</vt:lpstr>
      <vt:lpstr>İYİ PARTİ BURSA İL BAŞKANI SELÇUK TÜRKOĞLU VE BERABERİNDEKİ HEYET BORSAMIZI ZİYARET ETTİ</vt:lpstr>
      <vt:lpstr>İYİ PARTİ BURSA İL BAŞKANI SELÇUK TÜRKOĞLU VE BERABERİNDEKİ HEYET BORSAMIZI ZİYARET ETTİ</vt:lpstr>
      <vt:lpstr>EKİM – 2020 FAALİYETLERİMİZ</vt:lpstr>
      <vt:lpstr>AK PARTİ KARACABEY İLÇE TEŞKİLATI BORSAMIZI ZİYARET ETTİ</vt:lpstr>
      <vt:lpstr>AK PARTİ BURSA MİLLETVEKİLLERİ HAKAN ÇAVUŞOĞLU VE MUSTAFA ESGİN BORSAMIZI ZİYARET ETTİ</vt:lpstr>
      <vt:lpstr>AK PARTİ BURSA MİLLETVEKİLLERİ HAKAN ÇAVUŞOĞLU VE MUSTAFA ESGİN BORSAMIZI ZİYARET ETTİ</vt:lpstr>
      <vt:lpstr>KARACABEY ORMAN  İŞLETME MÜDÜRÜ GÜRYAY VOLKAN ANDİÇ’E HAYIRLI OLSUN ZİYARETİMİZ </vt:lpstr>
      <vt:lpstr>BURSA İL MİLLİ EĞİTİM MÜDÜRLÜĞÜ’NDEN BORSAMIZA ZİYARET</vt:lpstr>
      <vt:lpstr>KARACABEY CUMHURİYET İLKOKULU’NA YAPACAĞIMIZ YENİ BİNANIN İNŞAAT ALANINDA İNCELEMELER</vt:lpstr>
      <vt:lpstr>KARACABEY CUMHURİYET İLKOKULU’NA YAPACAĞIMIZ YENİ BİNANIN İNŞAAT ALANINDA İNCELEMELER</vt:lpstr>
      <vt:lpstr>KASIM – 2020 FAALİYETLERİMİZ</vt:lpstr>
      <vt:lpstr>BORSAMIZIN BAHÇESİ’NE MİLLİ AĞAÇLANDIRMA GÜNÜ ETKİNLİĞİNDE MECLİS ÜYELERİMİZ TARAFINDAN AĞAÇ DİKİMİ GERÇEKLEŞTİRİLDİ</vt:lpstr>
      <vt:lpstr>BORSAMIZIN BAHÇESİ’NE MİLLİ AĞAÇLANDIRMA GÜNÜ ETKİNLİĞİNDE MECLİS ÜYELERİMİZ TARAFINDAN AĞAÇ DİKİMİ GERÇEKLEŞTİRİLDİ</vt:lpstr>
      <vt:lpstr>ARALIK – 2020 FAALİYETLERİMİZ</vt:lpstr>
      <vt:lpstr> KARACABEY ZİRAAT BANKASI ŞUBE MÜDÜRLÜĞÜ İLE ÜYELERİMİZ İÇİN İMZALADIĞIMIZ BANKKART BAŞAK PROTOKOLÜ </vt:lpstr>
      <vt:lpstr>TEŞEKKÜR EDERİZ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OZER</dc:creator>
  <cp:lastModifiedBy>KLN</cp:lastModifiedBy>
  <cp:revision>379</cp:revision>
  <dcterms:created xsi:type="dcterms:W3CDTF">2015-12-22T14:40:28Z</dcterms:created>
  <dcterms:modified xsi:type="dcterms:W3CDTF">2021-01-27T12:55:00Z</dcterms:modified>
</cp:coreProperties>
</file>