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diagrams/data71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ata60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layout39.xml" ContentType="application/vnd.openxmlformats-officedocument.drawingml.diagramLayout+xml"/>
  <Override PartName="/ppt/diagrams/quickStyle64.xml" ContentType="application/vnd.openxmlformats-officedocument.drawingml.diagramStyl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layout64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colors52.xml" ContentType="application/vnd.openxmlformats-officedocument.drawingml.diagramColors+xml"/>
  <Override PartName="/ppt/diagrams/colors63.xml" ContentType="application/vnd.openxmlformats-officedocument.drawingml.diagramColors+xml"/>
  <Override PartName="/ppt/diagrams/data65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diagrams/quickStyle58.xml" ContentType="application/vnd.openxmlformats-officedocument.drawingml.diagramStyle+xml"/>
  <Override PartName="/ppt/diagrams/quickStyle69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diagrams/layout69.xml" ContentType="application/vnd.openxmlformats-officedocument.drawingml.diagram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layout58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layout47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8.xml" ContentType="application/vnd.openxmlformats-officedocument.drawingml.diagramColors+xml"/>
  <Override PartName="/ppt/diagrams/quickStyle72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7.xml" ContentType="application/vnd.openxmlformats-officedocument.drawingml.diagramColors+xml"/>
  <Override PartName="/ppt/diagrams/layout72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colors46.xml" ContentType="application/vnd.openxmlformats-officedocument.drawingml.diagramColors+xml"/>
  <Override PartName="/ppt/diagrams/data48.xml" ContentType="application/vnd.openxmlformats-officedocument.drawingml.diagramData+xml"/>
  <Override PartName="/ppt/diagrams/data59.xml" ContentType="application/vnd.openxmlformats-officedocument.drawingml.diagramData+xml"/>
  <Override PartName="/ppt/diagrams/layout61.xml" ContentType="application/vnd.openxmlformats-officedocument.drawingml.diagramLayout+xml"/>
  <Override PartName="/ppt/slides/slide49.xml" ContentType="application/vnd.openxmlformats-officedocument.presentationml.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layout50.xml" ContentType="application/vnd.openxmlformats-officedocument.drawingml.diagramLayout+xml"/>
  <Override PartName="/ppt/diagrams/colors71.xml" ContentType="application/vnd.openxmlformats-officedocument.drawingml.diagramColors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60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diagrams/data62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diagrams/quickStyle66.xml" ContentType="application/vnd.openxmlformats-officedocument.drawingml.diagramStyle+xml"/>
  <Override PartName="/ppt/slides/slide41.xml" ContentType="application/vnd.openxmlformats-officedocument.presentationml.slide+xml"/>
  <Override PartName="/ppt/diagrams/quickStyle55.xml" ContentType="application/vnd.openxmlformats-officedocument.drawingml.diagramStyl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layout66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54.xml" ContentType="application/vnd.openxmlformats-officedocument.drawingml.diagramColors+xml"/>
  <Override PartName="/ppt/diagrams/colors65.xml" ContentType="application/vnd.openxmlformats-officedocument.drawingml.diagramColors+xml"/>
  <Override PartName="/ppt/diagrams/data67.xml" ContentType="application/vnd.openxmlformats-officedocument.drawingml.diagramData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46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diagrams/data70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layout49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9.xml" ContentType="application/vnd.openxmlformats-officedocument.drawingml.diagramColors+xml"/>
  <Override PartName="/ppt/diagrams/quickStyle63.xml" ContentType="application/vnd.openxmlformats-officedocument.drawingml.diagramStyle+xml"/>
  <Override PartName="/ppt/diagrams/layout16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colors48.xml" ContentType="application/vnd.openxmlformats-officedocument.drawingml.diagramColors+xml"/>
  <Override PartName="/ppt/diagrams/layout6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62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diagrams/data64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diagrams/quickStyle68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layout57.xml" ContentType="application/vnd.openxmlformats-officedocument.drawingml.diagramLayout+xml"/>
  <Override PartName="/ppt/diagrams/layout68.xml" ContentType="application/vnd.openxmlformats-officedocument.drawingml.diagram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colors67.xml" ContentType="application/vnd.openxmlformats-officedocument.drawingml.diagramColors+xml"/>
  <Override PartName="/ppt/diagrams/data69.xml" ContentType="application/vnd.openxmlformats-officedocument.drawingml.diagramData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diagrams/layout7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diagrams/colors70.xml" ContentType="application/vnd.openxmlformats-officedocument.drawingml.diagramColors+xml"/>
  <Override PartName="/ppt/diagrams/data72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diagrams/data61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diagrams/quickStyle65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65.xml" ContentType="application/vnd.openxmlformats-officedocument.drawingml.diagramLayout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colors64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ppt/diagrams/data66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quickStyle59.xml" ContentType="application/vnd.openxmlformats-officedocument.drawingml.diagramStyl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Override PartName="/ppt/diagrams/layout59.xml" ContentType="application/vnd.openxmlformats-officedocument.drawingml.diagram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  <Override PartName="/ppt/diagrams/quickStyle62.xml" ContentType="application/vnd.openxmlformats-officedocument.drawingml.diagramStyle+xml"/>
  <Override PartName="/ppt/diagrams/colors69.xml" ContentType="application/vnd.openxmlformats-officedocument.drawingml.diagramColors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layout62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61.xml" ContentType="application/vnd.openxmlformats-officedocument.drawingml.diagramColors+xml"/>
  <Override PartName="/ppt/diagrams/colors72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diagrams/colors50.xml" ContentType="application/vnd.openxmlformats-officedocument.drawingml.diagramColors+xml"/>
  <Override PartName="/ppt/diagrams/data63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ata52.xml" ContentType="application/vnd.openxmlformats-officedocument.drawingml.diagramData+xml"/>
  <Override PartName="/ppt/slides/slide53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data30.xml" ContentType="application/vnd.openxmlformats-officedocument.drawingml.diagramData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diagrams/quickStyle67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diagrams/quickStyle45.xml" ContentType="application/vnd.openxmlformats-officedocument.drawingml.diagramStyle+xml"/>
  <Override PartName="/ppt/diagrams/layout67.xml" ContentType="application/vnd.openxmlformats-officedocument.drawingml.diagramLayou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quickStyle34.xml" ContentType="application/vnd.openxmlformats-officedocument.drawingml.diagramStyle+xml"/>
  <Override PartName="/ppt/diagrams/layout56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colors66.xml" ContentType="application/vnd.openxmlformats-officedocument.drawingml.diagramColors+xml"/>
  <Override PartName="/ppt/diagrams/quickStyle70.xml" ContentType="application/vnd.openxmlformats-officedocument.drawingml.diagramStyle+xml"/>
  <Override PartName="/ppt/diagrams/layout23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diagrams/data68.xml" ContentType="application/vnd.openxmlformats-officedocument.drawingml.diagramData+xml"/>
  <Override PartName="/ppt/diagrams/layout70.xml" ContentType="application/vnd.openxmlformats-officedocument.drawingml.diagram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58.xml" ContentType="application/vnd.openxmlformats-officedocument.presentationml.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76"/>
  </p:notesMasterIdLst>
  <p:sldIdLst>
    <p:sldId id="257" r:id="rId2"/>
    <p:sldId id="1203" r:id="rId3"/>
    <p:sldId id="1204" r:id="rId4"/>
    <p:sldId id="1216" r:id="rId5"/>
    <p:sldId id="1218" r:id="rId6"/>
    <p:sldId id="1217" r:id="rId7"/>
    <p:sldId id="1027" r:id="rId8"/>
    <p:sldId id="1205" r:id="rId9"/>
    <p:sldId id="1219" r:id="rId10"/>
    <p:sldId id="1220" r:id="rId11"/>
    <p:sldId id="1028" r:id="rId12"/>
    <p:sldId id="1206" r:id="rId13"/>
    <p:sldId id="1221" r:id="rId14"/>
    <p:sldId id="1222" r:id="rId15"/>
    <p:sldId id="1223" r:id="rId16"/>
    <p:sldId id="1029" r:id="rId17"/>
    <p:sldId id="1207" r:id="rId18"/>
    <p:sldId id="1224" r:id="rId19"/>
    <p:sldId id="1226" r:id="rId20"/>
    <p:sldId id="1227" r:id="rId21"/>
    <p:sldId id="1030" r:id="rId22"/>
    <p:sldId id="1208" r:id="rId23"/>
    <p:sldId id="1225" r:id="rId24"/>
    <p:sldId id="1228" r:id="rId25"/>
    <p:sldId id="1229" r:id="rId26"/>
    <p:sldId id="1230" r:id="rId27"/>
    <p:sldId id="1231" r:id="rId28"/>
    <p:sldId id="1232" r:id="rId29"/>
    <p:sldId id="1233" r:id="rId30"/>
    <p:sldId id="1234" r:id="rId31"/>
    <p:sldId id="1235" r:id="rId32"/>
    <p:sldId id="1236" r:id="rId33"/>
    <p:sldId id="1237" r:id="rId34"/>
    <p:sldId id="1031" r:id="rId35"/>
    <p:sldId id="1209" r:id="rId36"/>
    <p:sldId id="1238" r:id="rId37"/>
    <p:sldId id="1239" r:id="rId38"/>
    <p:sldId id="1240" r:id="rId39"/>
    <p:sldId id="1241" r:id="rId40"/>
    <p:sldId id="1032" r:id="rId41"/>
    <p:sldId id="1210" r:id="rId42"/>
    <p:sldId id="1242" r:id="rId43"/>
    <p:sldId id="1033" r:id="rId44"/>
    <p:sldId id="1211" r:id="rId45"/>
    <p:sldId id="1243" r:id="rId46"/>
    <p:sldId id="1244" r:id="rId47"/>
    <p:sldId id="1245" r:id="rId48"/>
    <p:sldId id="1246" r:id="rId49"/>
    <p:sldId id="1034" r:id="rId50"/>
    <p:sldId id="1212" r:id="rId51"/>
    <p:sldId id="1247" r:id="rId52"/>
    <p:sldId id="1249" r:id="rId53"/>
    <p:sldId id="1248" r:id="rId54"/>
    <p:sldId id="1250" r:id="rId55"/>
    <p:sldId id="1251" r:id="rId56"/>
    <p:sldId id="1252" r:id="rId57"/>
    <p:sldId id="1035" r:id="rId58"/>
    <p:sldId id="1213" r:id="rId59"/>
    <p:sldId id="1253" r:id="rId60"/>
    <p:sldId id="1254" r:id="rId61"/>
    <p:sldId id="1215" r:id="rId62"/>
    <p:sldId id="1036" r:id="rId63"/>
    <p:sldId id="1256" r:id="rId64"/>
    <p:sldId id="1255" r:id="rId65"/>
    <p:sldId id="1257" r:id="rId66"/>
    <p:sldId id="1258" r:id="rId67"/>
    <p:sldId id="1259" r:id="rId68"/>
    <p:sldId id="1037" r:id="rId69"/>
    <p:sldId id="1214" r:id="rId70"/>
    <p:sldId id="1260" r:id="rId71"/>
    <p:sldId id="1263" r:id="rId72"/>
    <p:sldId id="1261" r:id="rId73"/>
    <p:sldId id="1262" r:id="rId74"/>
    <p:sldId id="1026" r:id="rId7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17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58E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4638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1_5" csCatId="accent1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OCAK-2025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A6AE0FB-62BD-458B-85C9-81D043FFE678}" type="presOf" srcId="{9D6A90F1-CB1B-43D4-9CF1-3158594FF957}" destId="{E1FCC63B-B7CE-40DB-A9EF-02B04D800BBD}" srcOrd="0" destOrd="0" presId="urn:microsoft.com/office/officeart/2005/8/layout/hList7"/>
    <dgm:cxn modelId="{9BC2EBE0-8C18-4479-9B6C-4280F2695205}" type="presOf" srcId="{287EC7B4-CC11-4DD9-9BF8-A1A822EC5AB7}" destId="{0FAE3098-3EA3-4726-8D9B-9C35A37DAD9F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615F256B-C45F-4095-B981-4FF73EE8D292}" type="presOf" srcId="{9D6A90F1-CB1B-43D4-9CF1-3158594FF957}" destId="{A1016EF3-4F50-445D-8E0C-F90582E0CA19}" srcOrd="1" destOrd="0" presId="urn:microsoft.com/office/officeart/2005/8/layout/hList7"/>
    <dgm:cxn modelId="{12CEF5F2-ACFA-4749-AED0-84E9B01A478D}" type="presParOf" srcId="{0FAE3098-3EA3-4726-8D9B-9C35A37DAD9F}" destId="{63CCB3CD-F8D5-4DD4-8ACD-850F0306117F}" srcOrd="0" destOrd="0" presId="urn:microsoft.com/office/officeart/2005/8/layout/hList7"/>
    <dgm:cxn modelId="{6E574685-6BB5-4D6B-9281-F15BE82BAAD6}" type="presParOf" srcId="{0FAE3098-3EA3-4726-8D9B-9C35A37DAD9F}" destId="{8C109321-0AAD-4DED-A430-78A8F849C8B7}" srcOrd="1" destOrd="0" presId="urn:microsoft.com/office/officeart/2005/8/layout/hList7"/>
    <dgm:cxn modelId="{86F2C892-BAD6-4CD9-8D14-8659F0E94EC2}" type="presParOf" srcId="{8C109321-0AAD-4DED-A430-78A8F849C8B7}" destId="{E27ABA5E-EBAC-4350-8D93-394888141174}" srcOrd="0" destOrd="0" presId="urn:microsoft.com/office/officeart/2005/8/layout/hList7"/>
    <dgm:cxn modelId="{9966B5AD-F429-4A46-A77C-7CADF619E5A3}" type="presParOf" srcId="{E27ABA5E-EBAC-4350-8D93-394888141174}" destId="{E1FCC63B-B7CE-40DB-A9EF-02B04D800BBD}" srcOrd="0" destOrd="0" presId="urn:microsoft.com/office/officeart/2005/8/layout/hList7"/>
    <dgm:cxn modelId="{502DE52E-7036-4FA9-AC99-772352F0F49D}" type="presParOf" srcId="{E27ABA5E-EBAC-4350-8D93-394888141174}" destId="{A1016EF3-4F50-445D-8E0C-F90582E0CA19}" srcOrd="1" destOrd="0" presId="urn:microsoft.com/office/officeart/2005/8/layout/hList7"/>
    <dgm:cxn modelId="{D76F5452-685A-4B54-8D89-109A72517F98}" type="presParOf" srcId="{E27ABA5E-EBAC-4350-8D93-394888141174}" destId="{0C9DDE39-FC6D-40D9-B96D-35428E0B19E0}" srcOrd="2" destOrd="0" presId="urn:microsoft.com/office/officeart/2005/8/layout/hList7"/>
    <dgm:cxn modelId="{F11DE78A-5B95-4142-9CF9-D8366343CAF8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0_1" csCatId="mainScheme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MART-2025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A858D823-6F7F-489E-A3AD-7ABD9F5E04B9}" type="presOf" srcId="{287EC7B4-CC11-4DD9-9BF8-A1A822EC5AB7}" destId="{0FAE3098-3EA3-4726-8D9B-9C35A37DAD9F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8831197C-9BBD-45D9-A7CD-5DE303FA52DE}" type="presOf" srcId="{9D6A90F1-CB1B-43D4-9CF1-3158594FF957}" destId="{E1FCC63B-B7CE-40DB-A9EF-02B04D800BBD}" srcOrd="0" destOrd="0" presId="urn:microsoft.com/office/officeart/2005/8/layout/hList7"/>
    <dgm:cxn modelId="{4E9AE881-D115-41C8-A18F-B9D10C1C0BF8}" type="presOf" srcId="{9D6A90F1-CB1B-43D4-9CF1-3158594FF957}" destId="{A1016EF3-4F50-445D-8E0C-F90582E0CA19}" srcOrd="1" destOrd="0" presId="urn:microsoft.com/office/officeart/2005/8/layout/hList7"/>
    <dgm:cxn modelId="{3F3B02AB-9FF4-4B8F-8AE1-204E4014C88D}" type="presParOf" srcId="{0FAE3098-3EA3-4726-8D9B-9C35A37DAD9F}" destId="{63CCB3CD-F8D5-4DD4-8ACD-850F0306117F}" srcOrd="0" destOrd="0" presId="urn:microsoft.com/office/officeart/2005/8/layout/hList7"/>
    <dgm:cxn modelId="{EFB050B4-28B4-4254-8AF3-CC4B35C5D1D4}" type="presParOf" srcId="{0FAE3098-3EA3-4726-8D9B-9C35A37DAD9F}" destId="{8C109321-0AAD-4DED-A430-78A8F849C8B7}" srcOrd="1" destOrd="0" presId="urn:microsoft.com/office/officeart/2005/8/layout/hList7"/>
    <dgm:cxn modelId="{6B0B88EE-9DE2-4883-B8DE-099409A1C7F0}" type="presParOf" srcId="{8C109321-0AAD-4DED-A430-78A8F849C8B7}" destId="{E27ABA5E-EBAC-4350-8D93-394888141174}" srcOrd="0" destOrd="0" presId="urn:microsoft.com/office/officeart/2005/8/layout/hList7"/>
    <dgm:cxn modelId="{E7800959-EAE3-4682-8DED-14183E6A30C3}" type="presParOf" srcId="{E27ABA5E-EBAC-4350-8D93-394888141174}" destId="{E1FCC63B-B7CE-40DB-A9EF-02B04D800BBD}" srcOrd="0" destOrd="0" presId="urn:microsoft.com/office/officeart/2005/8/layout/hList7"/>
    <dgm:cxn modelId="{AA629E06-C5C5-4E0C-8F18-33F9D3AAA892}" type="presParOf" srcId="{E27ABA5E-EBAC-4350-8D93-394888141174}" destId="{A1016EF3-4F50-445D-8E0C-F90582E0CA19}" srcOrd="1" destOrd="0" presId="urn:microsoft.com/office/officeart/2005/8/layout/hList7"/>
    <dgm:cxn modelId="{9097FB7C-5E71-4447-9050-D638B05680BE}" type="presParOf" srcId="{E27ABA5E-EBAC-4350-8D93-394888141174}" destId="{0C9DDE39-FC6D-40D9-B96D-35428E0B19E0}" srcOrd="2" destOrd="0" presId="urn:microsoft.com/office/officeart/2005/8/layout/hList7"/>
    <dgm:cxn modelId="{91C262AD-08B5-4B17-87FB-D173A1E532A1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BURSA ODALAR VE BORSALAR ORTAK AKIL TOPLANTISI'NA KATILIM SAĞLADIK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126C9D15-CE8A-4CAA-9070-46C2C7AFD5B6}" type="presOf" srcId="{962BDA7D-CBDC-4C2C-A509-49AF08E4A8C6}" destId="{2FEF5BEE-925C-49B4-B2C2-B308399B729A}" srcOrd="0" destOrd="0" presId="urn:microsoft.com/office/officeart/2005/8/layout/hierarchy4"/>
    <dgm:cxn modelId="{82FD04B0-EA40-4FDB-8DE5-0E224FA5111A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CEFC79CC-72DC-4039-AEC7-DA5A9B6BB81F}" type="presParOf" srcId="{2FEF5BEE-925C-49B4-B2C2-B308399B729A}" destId="{197EA164-87FB-485F-82FD-95044B741335}" srcOrd="0" destOrd="0" presId="urn:microsoft.com/office/officeart/2005/8/layout/hierarchy4"/>
    <dgm:cxn modelId="{B48EAFE7-43AF-41C2-A164-E22D4A53945F}" type="presParOf" srcId="{197EA164-87FB-485F-82FD-95044B741335}" destId="{4223641B-DE2D-42C0-87FA-00F911F10CF3}" srcOrd="0" destOrd="0" presId="urn:microsoft.com/office/officeart/2005/8/layout/hierarchy4"/>
    <dgm:cxn modelId="{CDF3AF13-30BC-48C1-93E2-D6B5B7FE6513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TÜRKİYE HALK BANKASI BURSA BÖLGE KOORDİNATÖRÜ ERDOĞAN BAŞIHOŞ, BORSAMIZI ZİYARET ETTİ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52934D79-FA5D-4590-BB32-B67EA0E19C70}" type="presOf" srcId="{7BC44DD5-A326-4AAB-9D16-6CCE0918F1A3}" destId="{4223641B-DE2D-42C0-87FA-00F911F10CF3}" srcOrd="0" destOrd="0" presId="urn:microsoft.com/office/officeart/2005/8/layout/hierarchy4"/>
    <dgm:cxn modelId="{5ACC8B43-9C34-40E1-A5A0-56CA7FE4BDDE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BD7A2482-4E73-45B7-8EA8-4399D27463D8}" type="presParOf" srcId="{2FEF5BEE-925C-49B4-B2C2-B308399B729A}" destId="{197EA164-87FB-485F-82FD-95044B741335}" srcOrd="0" destOrd="0" presId="urn:microsoft.com/office/officeart/2005/8/layout/hierarchy4"/>
    <dgm:cxn modelId="{5FC26E25-B2E5-4880-A9D2-89B0BC3388D8}" type="presParOf" srcId="{197EA164-87FB-485F-82FD-95044B741335}" destId="{4223641B-DE2D-42C0-87FA-00F911F10CF3}" srcOrd="0" destOrd="0" presId="urn:microsoft.com/office/officeart/2005/8/layout/hierarchy4"/>
    <dgm:cxn modelId="{96568F09-EA68-46B9-B00D-AC006E9D3B47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SÖKE TİCARET BORSASI YÖNETİM KURULU BAŞKANI NEJAT SAĞEL BORSAMIZI ZİYARET ETTİ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EB7281B5-4EC5-438D-AC5E-9F37EEF5CDA6}" type="presOf" srcId="{7BC44DD5-A326-4AAB-9D16-6CCE0918F1A3}" destId="{4223641B-DE2D-42C0-87FA-00F911F10CF3}" srcOrd="0" destOrd="0" presId="urn:microsoft.com/office/officeart/2005/8/layout/hierarchy4"/>
    <dgm:cxn modelId="{DC29D2BA-BE9C-475A-A194-9FA31E3D6033}" type="presOf" srcId="{962BDA7D-CBDC-4C2C-A509-49AF08E4A8C6}" destId="{2FEF5BEE-925C-49B4-B2C2-B308399B729A}" srcOrd="0" destOrd="0" presId="urn:microsoft.com/office/officeart/2005/8/layout/hierarchy4"/>
    <dgm:cxn modelId="{986588C8-AA13-4B1D-BFA5-FFE09211F230}" type="presParOf" srcId="{2FEF5BEE-925C-49B4-B2C2-B308399B729A}" destId="{197EA164-87FB-485F-82FD-95044B741335}" srcOrd="0" destOrd="0" presId="urn:microsoft.com/office/officeart/2005/8/layout/hierarchy4"/>
    <dgm:cxn modelId="{7C69B5EF-93E4-4C28-8D70-A82ECF1674FB}" type="presParOf" srcId="{197EA164-87FB-485F-82FD-95044B741335}" destId="{4223641B-DE2D-42C0-87FA-00F911F10CF3}" srcOrd="0" destOrd="0" presId="urn:microsoft.com/office/officeart/2005/8/layout/hierarchy4"/>
    <dgm:cxn modelId="{AD389563-EAB9-4BEE-87BA-2D109B952F80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TARIM FUARI İŞTİŞARE TOPLANTISI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CD97E6FD-F404-4E0A-9F9A-F06CEEA5A275}" type="presOf" srcId="{7BC44DD5-A326-4AAB-9D16-6CCE0918F1A3}" destId="{4223641B-DE2D-42C0-87FA-00F911F10CF3}" srcOrd="0" destOrd="0" presId="urn:microsoft.com/office/officeart/2005/8/layout/hierarchy4"/>
    <dgm:cxn modelId="{2B718F00-36A5-4574-A0BD-066360FA1187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4383CB07-F342-4740-B169-5834BB980929}" type="presParOf" srcId="{2FEF5BEE-925C-49B4-B2C2-B308399B729A}" destId="{197EA164-87FB-485F-82FD-95044B741335}" srcOrd="0" destOrd="0" presId="urn:microsoft.com/office/officeart/2005/8/layout/hierarchy4"/>
    <dgm:cxn modelId="{397F98D1-CD33-41B3-9DF0-4848FC64CF43}" type="presParOf" srcId="{197EA164-87FB-485F-82FD-95044B741335}" destId="{4223641B-DE2D-42C0-87FA-00F911F10CF3}" srcOrd="0" destOrd="0" presId="urn:microsoft.com/office/officeart/2005/8/layout/hierarchy4"/>
    <dgm:cxn modelId="{D84F6716-84B5-4EDE-839D-AD948A388192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6_5" csCatId="accent6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NİSAN-2025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50001F3B-91F7-4AE1-A980-2FCA5F3433A7}" type="presOf" srcId="{9D6A90F1-CB1B-43D4-9CF1-3158594FF957}" destId="{E1FCC63B-B7CE-40DB-A9EF-02B04D800BBD}" srcOrd="0" destOrd="0" presId="urn:microsoft.com/office/officeart/2005/8/layout/hList7"/>
    <dgm:cxn modelId="{B1E4C38E-BA69-468D-829A-3D055D8125C2}" type="presOf" srcId="{287EC7B4-CC11-4DD9-9BF8-A1A822EC5AB7}" destId="{0FAE3098-3EA3-4726-8D9B-9C35A37DAD9F}" srcOrd="0" destOrd="0" presId="urn:microsoft.com/office/officeart/2005/8/layout/hList7"/>
    <dgm:cxn modelId="{594412DB-7839-48AA-A7E7-16ACA2B86A0A}" type="presOf" srcId="{9D6A90F1-CB1B-43D4-9CF1-3158594FF957}" destId="{A1016EF3-4F50-445D-8E0C-F90582E0CA19}" srcOrd="1" destOrd="0" presId="urn:microsoft.com/office/officeart/2005/8/layout/hList7"/>
    <dgm:cxn modelId="{6CA5BFAD-F237-4D70-B84C-53A659DC93F7}" type="presParOf" srcId="{0FAE3098-3EA3-4726-8D9B-9C35A37DAD9F}" destId="{63CCB3CD-F8D5-4DD4-8ACD-850F0306117F}" srcOrd="0" destOrd="0" presId="urn:microsoft.com/office/officeart/2005/8/layout/hList7"/>
    <dgm:cxn modelId="{AA05BC19-1828-408E-B435-EB9E3D25C448}" type="presParOf" srcId="{0FAE3098-3EA3-4726-8D9B-9C35A37DAD9F}" destId="{8C109321-0AAD-4DED-A430-78A8F849C8B7}" srcOrd="1" destOrd="0" presId="urn:microsoft.com/office/officeart/2005/8/layout/hList7"/>
    <dgm:cxn modelId="{AB760A02-E71A-4FF6-8CC9-F0B102F93814}" type="presParOf" srcId="{8C109321-0AAD-4DED-A430-78A8F849C8B7}" destId="{E27ABA5E-EBAC-4350-8D93-394888141174}" srcOrd="0" destOrd="0" presId="urn:microsoft.com/office/officeart/2005/8/layout/hList7"/>
    <dgm:cxn modelId="{F6029E91-9D22-4B35-BFBF-AB0DEB2D77CC}" type="presParOf" srcId="{E27ABA5E-EBAC-4350-8D93-394888141174}" destId="{E1FCC63B-B7CE-40DB-A9EF-02B04D800BBD}" srcOrd="0" destOrd="0" presId="urn:microsoft.com/office/officeart/2005/8/layout/hList7"/>
    <dgm:cxn modelId="{4E6E0B12-7F75-4992-A95E-761FC2C1AD4D}" type="presParOf" srcId="{E27ABA5E-EBAC-4350-8D93-394888141174}" destId="{A1016EF3-4F50-445D-8E0C-F90582E0CA19}" srcOrd="1" destOrd="0" presId="urn:microsoft.com/office/officeart/2005/8/layout/hList7"/>
    <dgm:cxn modelId="{0D602664-1717-40AC-A29E-D505BF3DDC0E}" type="presParOf" srcId="{E27ABA5E-EBAC-4350-8D93-394888141174}" destId="{0C9DDE39-FC6D-40D9-B96D-35428E0B19E0}" srcOrd="2" destOrd="0" presId="urn:microsoft.com/office/officeart/2005/8/layout/hList7"/>
    <dgm:cxn modelId="{A8DABA47-4B9E-48AD-A021-22C19DB2766B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es-E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13.KARACABEY GIDA TARIM VE HAYVANCILIK FUARI</a:t>
          </a:r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NA KATILIM SAĞLADIK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064C6000-51D7-4700-8C14-FEBFBAC2130A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FD4C83A2-311B-46DD-960F-B1CD84C41B7D}" type="presOf" srcId="{7BC44DD5-A326-4AAB-9D16-6CCE0918F1A3}" destId="{4223641B-DE2D-42C0-87FA-00F911F10CF3}" srcOrd="0" destOrd="0" presId="urn:microsoft.com/office/officeart/2005/8/layout/hierarchy4"/>
    <dgm:cxn modelId="{413750CC-5478-44C8-BBDF-5943A57645B5}" type="presParOf" srcId="{2FEF5BEE-925C-49B4-B2C2-B308399B729A}" destId="{197EA164-87FB-485F-82FD-95044B741335}" srcOrd="0" destOrd="0" presId="urn:microsoft.com/office/officeart/2005/8/layout/hierarchy4"/>
    <dgm:cxn modelId="{7D0B99AC-C5D3-4C37-8148-B7179B75CD56}" type="presParOf" srcId="{197EA164-87FB-485F-82FD-95044B741335}" destId="{4223641B-DE2D-42C0-87FA-00F911F10CF3}" srcOrd="0" destOrd="0" presId="urn:microsoft.com/office/officeart/2005/8/layout/hierarchy4"/>
    <dgm:cxn modelId="{7E0B1A11-C1E4-4E56-90C4-4EBC1A2F6F89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BAŞKANIMIZ MARMARA ÜPAK 2024 YILI OLAĞAN GENEL KURUL TOPLANTISI'NA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1FC8E87D-C230-4AAB-97A8-9AF3D60850F5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0BBC36F3-56B8-442F-B011-9DDD9CE238E0}" type="presOf" srcId="{7BC44DD5-A326-4AAB-9D16-6CCE0918F1A3}" destId="{4223641B-DE2D-42C0-87FA-00F911F10CF3}" srcOrd="0" destOrd="0" presId="urn:microsoft.com/office/officeart/2005/8/layout/hierarchy4"/>
    <dgm:cxn modelId="{8306589C-2EAB-4504-823A-60C7F40AF2C6}" type="presParOf" srcId="{2FEF5BEE-925C-49B4-B2C2-B308399B729A}" destId="{197EA164-87FB-485F-82FD-95044B741335}" srcOrd="0" destOrd="0" presId="urn:microsoft.com/office/officeart/2005/8/layout/hierarchy4"/>
    <dgm:cxn modelId="{685B3D4A-3BD0-4BF6-8548-07C52A350ED3}" type="presParOf" srcId="{197EA164-87FB-485F-82FD-95044B741335}" destId="{4223641B-DE2D-42C0-87FA-00F911F10CF3}" srcOrd="0" destOrd="0" presId="urn:microsoft.com/office/officeart/2005/8/layout/hierarchy4"/>
    <dgm:cxn modelId="{573A2CAA-D360-4E52-9C66-B015E9DB8B8B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BAŞKANIMIZ, TOBB'DA DÜZENLENEN MESLEK YÜKSEKOKULLARI EĞİTİM İŞ BİRLİĞİ PROTOKOLÜ'NE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368B8E53-2C54-4EAA-849F-E28F98D2892F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5263E8D2-E4D8-4085-8870-36B8F2032C43}" type="presOf" srcId="{962BDA7D-CBDC-4C2C-A509-49AF08E4A8C6}" destId="{2FEF5BEE-925C-49B4-B2C2-B308399B729A}" srcOrd="0" destOrd="0" presId="urn:microsoft.com/office/officeart/2005/8/layout/hierarchy4"/>
    <dgm:cxn modelId="{3F0A067A-F757-4699-8F79-7963C8EC5874}" type="presParOf" srcId="{2FEF5BEE-925C-49B4-B2C2-B308399B729A}" destId="{197EA164-87FB-485F-82FD-95044B741335}" srcOrd="0" destOrd="0" presId="urn:microsoft.com/office/officeart/2005/8/layout/hierarchy4"/>
    <dgm:cxn modelId="{797B1B49-52D8-4F8F-979F-DAA998D79D17}" type="presParOf" srcId="{197EA164-87FB-485F-82FD-95044B741335}" destId="{4223641B-DE2D-42C0-87FA-00F911F10CF3}" srcOrd="0" destOrd="0" presId="urn:microsoft.com/office/officeart/2005/8/layout/hierarchy4"/>
    <dgm:cxn modelId="{3A43CC76-7A8B-493E-808A-34CFFDED19CA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BAŞKANIMIZ, TOBB MARMARA BÖLGESİ İSTİŞARE TOPLANTISI'NA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A95841C6-C1A0-46A7-96D4-C4D198150AF5}" type="presOf" srcId="{7BC44DD5-A326-4AAB-9D16-6CCE0918F1A3}" destId="{4223641B-DE2D-42C0-87FA-00F911F10CF3}" srcOrd="0" destOrd="0" presId="urn:microsoft.com/office/officeart/2005/8/layout/hierarchy4"/>
    <dgm:cxn modelId="{800B7C33-08FB-46D4-A67D-A03B64633155}" type="presOf" srcId="{962BDA7D-CBDC-4C2C-A509-49AF08E4A8C6}" destId="{2FEF5BEE-925C-49B4-B2C2-B308399B729A}" srcOrd="0" destOrd="0" presId="urn:microsoft.com/office/officeart/2005/8/layout/hierarchy4"/>
    <dgm:cxn modelId="{CF452E08-DACE-4EF9-A22E-3E38B13BFC4F}" type="presParOf" srcId="{2FEF5BEE-925C-49B4-B2C2-B308399B729A}" destId="{197EA164-87FB-485F-82FD-95044B741335}" srcOrd="0" destOrd="0" presId="urn:microsoft.com/office/officeart/2005/8/layout/hierarchy4"/>
    <dgm:cxn modelId="{B3C069CD-C8F9-4750-BDF3-AA679762337F}" type="presParOf" srcId="{197EA164-87FB-485F-82FD-95044B741335}" destId="{4223641B-DE2D-42C0-87FA-00F911F10CF3}" srcOrd="0" destOrd="0" presId="urn:microsoft.com/office/officeart/2005/8/layout/hierarchy4"/>
    <dgm:cxn modelId="{41C31031-7D8B-4669-9AAC-9F8C5D3B98A4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YAŞ SEBZE VE MEYVE HALİ KOMİSYONCULAR DERNEĞİ BAŞKANI OLARAK SEÇİLEN MECLİS ÜYEMİZ TUNCAY KARAGÖZ'E HAYIRLI OLSUN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AAA616A-9E58-47AF-BAD7-0D73621E1ED5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1839DAC0-362F-4910-8A4E-E897CE13ECB3}" type="presOf" srcId="{962BDA7D-CBDC-4C2C-A509-49AF08E4A8C6}" destId="{2FEF5BEE-925C-49B4-B2C2-B308399B729A}" srcOrd="0" destOrd="0" presId="urn:microsoft.com/office/officeart/2005/8/layout/hierarchy4"/>
    <dgm:cxn modelId="{8AA2ECEC-26C9-418D-A4D9-1EDB67AAE419}" type="presParOf" srcId="{2FEF5BEE-925C-49B4-B2C2-B308399B729A}" destId="{197EA164-87FB-485F-82FD-95044B741335}" srcOrd="0" destOrd="0" presId="urn:microsoft.com/office/officeart/2005/8/layout/hierarchy4"/>
    <dgm:cxn modelId="{A57D4D19-25E9-4AAC-8B7F-2A281C478239}" type="presParOf" srcId="{197EA164-87FB-485F-82FD-95044B741335}" destId="{4223641B-DE2D-42C0-87FA-00F911F10CF3}" srcOrd="0" destOrd="0" presId="urn:microsoft.com/office/officeart/2005/8/layout/hierarchy4"/>
    <dgm:cxn modelId="{AC40AF10-56AD-41D4-BEE2-E10657F68A67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3_5" csCatId="accent3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MAYIS-2025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45E89D45-F2CA-430C-9017-0BEC68D599CD}" type="presOf" srcId="{287EC7B4-CC11-4DD9-9BF8-A1A822EC5AB7}" destId="{0FAE3098-3EA3-4726-8D9B-9C35A37DAD9F}" srcOrd="0" destOrd="0" presId="urn:microsoft.com/office/officeart/2005/8/layout/hList7"/>
    <dgm:cxn modelId="{C97886B6-77B8-4E7D-AB28-6B073A62A96A}" type="presOf" srcId="{9D6A90F1-CB1B-43D4-9CF1-3158594FF957}" destId="{E1FCC63B-B7CE-40DB-A9EF-02B04D800BBD}" srcOrd="0" destOrd="0" presId="urn:microsoft.com/office/officeart/2005/8/layout/hList7"/>
    <dgm:cxn modelId="{E1AF8520-DBC9-4EB3-A013-D2BC30270337}" type="presOf" srcId="{9D6A90F1-CB1B-43D4-9CF1-3158594FF957}" destId="{A1016EF3-4F50-445D-8E0C-F90582E0CA19}" srcOrd="1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0CF815F4-0988-4AB6-9442-B355F19F1DFA}" type="presParOf" srcId="{0FAE3098-3EA3-4726-8D9B-9C35A37DAD9F}" destId="{63CCB3CD-F8D5-4DD4-8ACD-850F0306117F}" srcOrd="0" destOrd="0" presId="urn:microsoft.com/office/officeart/2005/8/layout/hList7"/>
    <dgm:cxn modelId="{4AB9C921-45F5-4D85-B05B-D75F9F85D147}" type="presParOf" srcId="{0FAE3098-3EA3-4726-8D9B-9C35A37DAD9F}" destId="{8C109321-0AAD-4DED-A430-78A8F849C8B7}" srcOrd="1" destOrd="0" presId="urn:microsoft.com/office/officeart/2005/8/layout/hList7"/>
    <dgm:cxn modelId="{637CB4FA-FBC8-4301-BB14-67280A29E3D3}" type="presParOf" srcId="{8C109321-0AAD-4DED-A430-78A8F849C8B7}" destId="{E27ABA5E-EBAC-4350-8D93-394888141174}" srcOrd="0" destOrd="0" presId="urn:microsoft.com/office/officeart/2005/8/layout/hList7"/>
    <dgm:cxn modelId="{9E67A0DF-F4DC-43DC-B5A5-1B1C6E254EA5}" type="presParOf" srcId="{E27ABA5E-EBAC-4350-8D93-394888141174}" destId="{E1FCC63B-B7CE-40DB-A9EF-02B04D800BBD}" srcOrd="0" destOrd="0" presId="urn:microsoft.com/office/officeart/2005/8/layout/hList7"/>
    <dgm:cxn modelId="{81E2C783-1821-461D-A3CE-E30430CFBD1F}" type="presParOf" srcId="{E27ABA5E-EBAC-4350-8D93-394888141174}" destId="{A1016EF3-4F50-445D-8E0C-F90582E0CA19}" srcOrd="1" destOrd="0" presId="urn:microsoft.com/office/officeart/2005/8/layout/hList7"/>
    <dgm:cxn modelId="{EAB10604-025D-4B1D-834D-6C136AB93D7D}" type="presParOf" srcId="{E27ABA5E-EBAC-4350-8D93-394888141174}" destId="{0C9DDE39-FC6D-40D9-B96D-35428E0B19E0}" srcOrd="2" destOrd="0" presId="urn:microsoft.com/office/officeart/2005/8/layout/hList7"/>
    <dgm:cxn modelId="{253C94E1-F705-47F2-BCFE-820ECFA65603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TİCARET BORSASI HARMANLI MESLEKİ VE TEKNİK ANADOLU LİSESİ'NE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7F2D70AA-B9CE-4160-BDA2-4758A51A887A}" type="presOf" srcId="{962BDA7D-CBDC-4C2C-A509-49AF08E4A8C6}" destId="{2FEF5BEE-925C-49B4-B2C2-B308399B729A}" srcOrd="0" destOrd="0" presId="urn:microsoft.com/office/officeart/2005/8/layout/hierarchy4"/>
    <dgm:cxn modelId="{7E09D3FE-76A6-4644-BAAE-2E1A255AFC6E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465B2202-3775-4689-BC7E-6CB525CAD325}" type="presParOf" srcId="{2FEF5BEE-925C-49B4-B2C2-B308399B729A}" destId="{197EA164-87FB-485F-82FD-95044B741335}" srcOrd="0" destOrd="0" presId="urn:microsoft.com/office/officeart/2005/8/layout/hierarchy4"/>
    <dgm:cxn modelId="{EF715798-25FB-4562-BAE8-1CCAA3D61ABA}" type="presParOf" srcId="{197EA164-87FB-485F-82FD-95044B741335}" destId="{4223641B-DE2D-42C0-87FA-00F911F10CF3}" srcOrd="0" destOrd="0" presId="urn:microsoft.com/office/officeart/2005/8/layout/hierarchy4"/>
    <dgm:cxn modelId="{B334AC59-7C04-45F7-9FFA-D2B039FF87E3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AK PARTİ BURSA İL BAŞKANI DAVUT GÜRKAN BORSAMIZA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2A569A8C-ABBD-4104-BEF5-C49808E4DB20}" type="presOf" srcId="{7BC44DD5-A326-4AAB-9D16-6CCE0918F1A3}" destId="{4223641B-DE2D-42C0-87FA-00F911F10CF3}" srcOrd="0" destOrd="0" presId="urn:microsoft.com/office/officeart/2005/8/layout/hierarchy4"/>
    <dgm:cxn modelId="{C8BE26A8-42CE-495A-8929-5208E6F910DC}" type="presOf" srcId="{962BDA7D-CBDC-4C2C-A509-49AF08E4A8C6}" destId="{2FEF5BEE-925C-49B4-B2C2-B308399B729A}" srcOrd="0" destOrd="0" presId="urn:microsoft.com/office/officeart/2005/8/layout/hierarchy4"/>
    <dgm:cxn modelId="{99F165BD-159C-481B-8A4D-57D07C714032}" type="presParOf" srcId="{2FEF5BEE-925C-49B4-B2C2-B308399B729A}" destId="{197EA164-87FB-485F-82FD-95044B741335}" srcOrd="0" destOrd="0" presId="urn:microsoft.com/office/officeart/2005/8/layout/hierarchy4"/>
    <dgm:cxn modelId="{3BF56CD1-3C75-4025-BFBD-0F8E21F5F28D}" type="presParOf" srcId="{197EA164-87FB-485F-82FD-95044B741335}" destId="{4223641B-DE2D-42C0-87FA-00F911F10CF3}" srcOrd="0" destOrd="0" presId="urn:microsoft.com/office/officeart/2005/8/layout/hierarchy4"/>
    <dgm:cxn modelId="{BEA431BF-719C-4B96-990D-5C0BB23D398B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SÜTAŞ A.Ş. İNSAN KAYNAKLARI VE İÇ HİZMETLER MÜDÜRÜ DİLAY ÇALIŞKANER VE K.BEY MYO ÖĞR. GÖR. DR. GAMZE DÜVEN BORSAMIZA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E11A065-2325-448E-8B58-009645161888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99D98FEE-0872-47CB-93B8-B961886A1E48}" type="presOf" srcId="{7BC44DD5-A326-4AAB-9D16-6CCE0918F1A3}" destId="{4223641B-DE2D-42C0-87FA-00F911F10CF3}" srcOrd="0" destOrd="0" presId="urn:microsoft.com/office/officeart/2005/8/layout/hierarchy4"/>
    <dgm:cxn modelId="{6017D07B-659B-46CD-9C33-BBA71DF60BB6}" type="presParOf" srcId="{2FEF5BEE-925C-49B4-B2C2-B308399B729A}" destId="{197EA164-87FB-485F-82FD-95044B741335}" srcOrd="0" destOrd="0" presId="urn:microsoft.com/office/officeart/2005/8/layout/hierarchy4"/>
    <dgm:cxn modelId="{615BF629-A1FC-4B59-9945-5F72851FF942}" type="presParOf" srcId="{197EA164-87FB-485F-82FD-95044B741335}" destId="{4223641B-DE2D-42C0-87FA-00F911F10CF3}" srcOrd="0" destOrd="0" presId="urn:microsoft.com/office/officeart/2005/8/layout/hierarchy4"/>
    <dgm:cxn modelId="{5CD8B5CA-085D-4D43-8909-8618DE7E86D4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BURSA ULUDAĞ ÜNİVERSİTESİ REKTÖRÜ PROF. DR. FERUDUN YILMAZ BORSAMIZA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D878C41F-8511-4CB2-A4D3-F98EC2369AB1}" type="presOf" srcId="{962BDA7D-CBDC-4C2C-A509-49AF08E4A8C6}" destId="{2FEF5BEE-925C-49B4-B2C2-B308399B729A}" srcOrd="0" destOrd="0" presId="urn:microsoft.com/office/officeart/2005/8/layout/hierarchy4"/>
    <dgm:cxn modelId="{D4A07FAA-6FBC-4250-955C-9BE8249A3086}" type="presOf" srcId="{7BC44DD5-A326-4AAB-9D16-6CCE0918F1A3}" destId="{4223641B-DE2D-42C0-87FA-00F911F10CF3}" srcOrd="0" destOrd="0" presId="urn:microsoft.com/office/officeart/2005/8/layout/hierarchy4"/>
    <dgm:cxn modelId="{634B0129-1DF1-4E1D-AF05-54825C532F67}" type="presParOf" srcId="{2FEF5BEE-925C-49B4-B2C2-B308399B729A}" destId="{197EA164-87FB-485F-82FD-95044B741335}" srcOrd="0" destOrd="0" presId="urn:microsoft.com/office/officeart/2005/8/layout/hierarchy4"/>
    <dgm:cxn modelId="{B12F1289-7DFC-4B2C-B3EC-D57E8D34FFE9}" type="presParOf" srcId="{197EA164-87FB-485F-82FD-95044B741335}" destId="{4223641B-DE2D-42C0-87FA-00F911F10CF3}" srcOrd="0" destOrd="0" presId="urn:microsoft.com/office/officeart/2005/8/layout/hierarchy4"/>
    <dgm:cxn modelId="{2C2E15AE-4F17-42D2-88C8-0C86E3AC0DBC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BELEDİYE BAŞKANI FATİH KARABATI BORSAMIZA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D8DB9F1B-C607-464C-8212-1BC10129DF9F}" type="presOf" srcId="{7BC44DD5-A326-4AAB-9D16-6CCE0918F1A3}" destId="{4223641B-DE2D-42C0-87FA-00F911F10CF3}" srcOrd="0" destOrd="0" presId="urn:microsoft.com/office/officeart/2005/8/layout/hierarchy4"/>
    <dgm:cxn modelId="{68251761-3716-491D-A8A8-852F1C27942E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33FBFA40-700B-43CA-A083-1BF7E8C083EE}" type="presParOf" srcId="{2FEF5BEE-925C-49B4-B2C2-B308399B729A}" destId="{197EA164-87FB-485F-82FD-95044B741335}" srcOrd="0" destOrd="0" presId="urn:microsoft.com/office/officeart/2005/8/layout/hierarchy4"/>
    <dgm:cxn modelId="{BAB6DD16-3017-4178-94D6-9EE483974D80}" type="presParOf" srcId="{197EA164-87FB-485F-82FD-95044B741335}" destId="{4223641B-DE2D-42C0-87FA-00F911F10CF3}" srcOrd="0" destOrd="0" presId="urn:microsoft.com/office/officeart/2005/8/layout/hierarchy4"/>
    <dgm:cxn modelId="{093B09CD-F26D-44A3-80A0-AC97F72D6989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8.ULUSAL VE ULUSLARARASI SÜT VE SÜT HAYVANCILIĞI ÖĞRENCİ KONGRESİ'NE BAŞKANIMIZ MURAD BERTAN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EFBEC825-4BFA-4E85-9273-A8FAB72BF37C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8EFF4325-A030-4E97-8F40-16B05752C2B3}" type="presOf" srcId="{962BDA7D-CBDC-4C2C-A509-49AF08E4A8C6}" destId="{2FEF5BEE-925C-49B4-B2C2-B308399B729A}" srcOrd="0" destOrd="0" presId="urn:microsoft.com/office/officeart/2005/8/layout/hierarchy4"/>
    <dgm:cxn modelId="{88C78833-27E8-40B8-8904-BB225347D9BC}" type="presParOf" srcId="{2FEF5BEE-925C-49B4-B2C2-B308399B729A}" destId="{197EA164-87FB-485F-82FD-95044B741335}" srcOrd="0" destOrd="0" presId="urn:microsoft.com/office/officeart/2005/8/layout/hierarchy4"/>
    <dgm:cxn modelId="{5CAC1427-84E4-4270-9B60-408887AECC4B}" type="presParOf" srcId="{197EA164-87FB-485F-82FD-95044B741335}" destId="{4223641B-DE2D-42C0-87FA-00F911F10CF3}" srcOrd="0" destOrd="0" presId="urn:microsoft.com/office/officeart/2005/8/layout/hierarchy4"/>
    <dgm:cxn modelId="{F8682730-02DD-48DF-BF7A-C6040370C57A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KTB HARMANLI TARIM LİSESİ'NDE DÜZENLEDİĞİMİZ ÖĞRENCİLERLE SÖYLEŞİ ETKİNLİĞİ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63AE776A-D995-499E-9E10-D8C1FB8CDA45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298F0AA4-3BC6-4BD6-BD77-D9BDC578FFF3}" type="presOf" srcId="{962BDA7D-CBDC-4C2C-A509-49AF08E4A8C6}" destId="{2FEF5BEE-925C-49B4-B2C2-B308399B729A}" srcOrd="0" destOrd="0" presId="urn:microsoft.com/office/officeart/2005/8/layout/hierarchy4"/>
    <dgm:cxn modelId="{6AFCB605-43ED-4262-8982-7A99B1A12E71}" type="presParOf" srcId="{2FEF5BEE-925C-49B4-B2C2-B308399B729A}" destId="{197EA164-87FB-485F-82FD-95044B741335}" srcOrd="0" destOrd="0" presId="urn:microsoft.com/office/officeart/2005/8/layout/hierarchy4"/>
    <dgm:cxn modelId="{2E851DEB-5D9A-49D5-9E8A-64164DF11BD4}" type="presParOf" srcId="{197EA164-87FB-485F-82FD-95044B741335}" destId="{4223641B-DE2D-42C0-87FA-00F911F10CF3}" srcOrd="0" destOrd="0" presId="urn:microsoft.com/office/officeart/2005/8/layout/hierarchy4"/>
    <dgm:cxn modelId="{4127E315-1E64-468E-B8D7-9EC40AA75B50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MARMARA ÜPAK İLE BORSAMIZIN ORTAKLAŞA DÜZENLEDİĞİ ‘HASAT ÖNCESİ BİLGİLENDİRME TOPLANTISI’ 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E0F55C4D-9A53-4D83-B1EE-D434C655E748}" type="presOf" srcId="{962BDA7D-CBDC-4C2C-A509-49AF08E4A8C6}" destId="{2FEF5BEE-925C-49B4-B2C2-B308399B729A}" srcOrd="0" destOrd="0" presId="urn:microsoft.com/office/officeart/2005/8/layout/hierarchy4"/>
    <dgm:cxn modelId="{892B440D-9018-4D90-A6F4-0F4A4C8FB308}" type="presOf" srcId="{7BC44DD5-A326-4AAB-9D16-6CCE0918F1A3}" destId="{4223641B-DE2D-42C0-87FA-00F911F10CF3}" srcOrd="0" destOrd="0" presId="urn:microsoft.com/office/officeart/2005/8/layout/hierarchy4"/>
    <dgm:cxn modelId="{0D0F9528-F239-4122-8124-A73DB7C16EF3}" type="presParOf" srcId="{2FEF5BEE-925C-49B4-B2C2-B308399B729A}" destId="{197EA164-87FB-485F-82FD-95044B741335}" srcOrd="0" destOrd="0" presId="urn:microsoft.com/office/officeart/2005/8/layout/hierarchy4"/>
    <dgm:cxn modelId="{2466C8AC-60FD-43F7-B413-102F2122DA8B}" type="presParOf" srcId="{197EA164-87FB-485F-82FD-95044B741335}" destId="{4223641B-DE2D-42C0-87FA-00F911F10CF3}" srcOrd="0" destOrd="0" presId="urn:microsoft.com/office/officeart/2005/8/layout/hierarchy4"/>
    <dgm:cxn modelId="{37E1E563-CBDE-4A84-94DA-101746270E0C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BAŞKANIMIZ TOBB TÜRKİYE EKONOMİ ŞURASI'NA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6DD1FAD6-0037-49FD-9419-B24A9AC8FD83}" type="presOf" srcId="{7BC44DD5-A326-4AAB-9D16-6CCE0918F1A3}" destId="{4223641B-DE2D-42C0-87FA-00F911F10CF3}" srcOrd="0" destOrd="0" presId="urn:microsoft.com/office/officeart/2005/8/layout/hierarchy4"/>
    <dgm:cxn modelId="{6301D69B-4E2E-4A7E-8D24-7FF62F5AD882}" type="presOf" srcId="{962BDA7D-CBDC-4C2C-A509-49AF08E4A8C6}" destId="{2FEF5BEE-925C-49B4-B2C2-B308399B729A}" srcOrd="0" destOrd="0" presId="urn:microsoft.com/office/officeart/2005/8/layout/hierarchy4"/>
    <dgm:cxn modelId="{6EED67CD-EF4C-45D2-B52A-F33808EFB057}" type="presParOf" srcId="{2FEF5BEE-925C-49B4-B2C2-B308399B729A}" destId="{197EA164-87FB-485F-82FD-95044B741335}" srcOrd="0" destOrd="0" presId="urn:microsoft.com/office/officeart/2005/8/layout/hierarchy4"/>
    <dgm:cxn modelId="{19B65AF4-FFD9-4451-B63C-37CDBC4D04FB}" type="presParOf" srcId="{197EA164-87FB-485F-82FD-95044B741335}" destId="{4223641B-DE2D-42C0-87FA-00F911F10CF3}" srcOrd="0" destOrd="0" presId="urn:microsoft.com/office/officeart/2005/8/layout/hierarchy4"/>
    <dgm:cxn modelId="{7F536074-6511-4199-9A5C-764C1FC9C4C5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AK PARTİ KARACABEY İLÇE BAŞKANI GÜLTEKİN SAYGISEVER VE İLÇE TEŞKİLATI BORSAMIZA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45FE95A4-9DD2-47E8-B3EB-FAE2D3B61A10}" type="presOf" srcId="{962BDA7D-CBDC-4C2C-A509-49AF08E4A8C6}" destId="{2FEF5BEE-925C-49B4-B2C2-B308399B729A}" srcOrd="0" destOrd="0" presId="urn:microsoft.com/office/officeart/2005/8/layout/hierarchy4"/>
    <dgm:cxn modelId="{77584D25-A7B4-4360-9C54-630A7476942B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C21177EC-DD6D-4689-A79C-CF1363729C55}" type="presParOf" srcId="{2FEF5BEE-925C-49B4-B2C2-B308399B729A}" destId="{197EA164-87FB-485F-82FD-95044B741335}" srcOrd="0" destOrd="0" presId="urn:microsoft.com/office/officeart/2005/8/layout/hierarchy4"/>
    <dgm:cxn modelId="{2A83465F-8EEC-4515-8BE1-A32BCC6678EB}" type="presParOf" srcId="{197EA164-87FB-485F-82FD-95044B741335}" destId="{4223641B-DE2D-42C0-87FA-00F911F10CF3}" srcOrd="0" destOrd="0" presId="urn:microsoft.com/office/officeart/2005/8/layout/hierarchy4"/>
    <dgm:cxn modelId="{DDCE35DB-CBCA-4D59-8EBC-AB9E368DEADC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MARMARABİRLİK YÖNETİM KURULU BAŞKANI </a:t>
          </a:r>
          <a:r>
            <a:rPr lang="tr-TR" b="0" cap="none" spc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ALİ YILDIZ‘A HAYIRLI OLSUN </a:t>
          </a:r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C8492859-14E1-48FD-9A36-3F6FF2814D9D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67BCAB81-B2FB-4A61-9979-DD5DB6303884}" type="presOf" srcId="{7BC44DD5-A326-4AAB-9D16-6CCE0918F1A3}" destId="{4223641B-DE2D-42C0-87FA-00F911F10CF3}" srcOrd="0" destOrd="0" presId="urn:microsoft.com/office/officeart/2005/8/layout/hierarchy4"/>
    <dgm:cxn modelId="{4900EE7F-4423-4505-8FD7-E869F3A29704}" type="presParOf" srcId="{2FEF5BEE-925C-49B4-B2C2-B308399B729A}" destId="{197EA164-87FB-485F-82FD-95044B741335}" srcOrd="0" destOrd="0" presId="urn:microsoft.com/office/officeart/2005/8/layout/hierarchy4"/>
    <dgm:cxn modelId="{DCC91EB7-75F9-411D-BFAC-24DBE560BD88}" type="presParOf" srcId="{197EA164-87FB-485F-82FD-95044B741335}" destId="{4223641B-DE2D-42C0-87FA-00F911F10CF3}" srcOrd="0" destOrd="0" presId="urn:microsoft.com/office/officeart/2005/8/layout/hierarchy4"/>
    <dgm:cxn modelId="{6349BFE2-0A24-4694-A322-6754DD961505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TOBB 81. GENEL KURULU'NA KATILIM SAĞLADIK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C2070856-E415-4DF2-BF2F-D4FDBEC3B27F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93BCAAD7-DD1E-476F-8505-B293E8F8223C}" type="presOf" srcId="{7BC44DD5-A326-4AAB-9D16-6CCE0918F1A3}" destId="{4223641B-DE2D-42C0-87FA-00F911F10CF3}" srcOrd="0" destOrd="0" presId="urn:microsoft.com/office/officeart/2005/8/layout/hierarchy4"/>
    <dgm:cxn modelId="{17AA480B-5424-4432-913D-5E2E7E91E016}" type="presParOf" srcId="{2FEF5BEE-925C-49B4-B2C2-B308399B729A}" destId="{197EA164-87FB-485F-82FD-95044B741335}" srcOrd="0" destOrd="0" presId="urn:microsoft.com/office/officeart/2005/8/layout/hierarchy4"/>
    <dgm:cxn modelId="{B11C5851-E6B6-471D-87BF-E8BA2E6DF738}" type="presParOf" srcId="{197EA164-87FB-485F-82FD-95044B741335}" destId="{4223641B-DE2D-42C0-87FA-00F911F10CF3}" srcOrd="0" destOrd="0" presId="urn:microsoft.com/office/officeart/2005/8/layout/hierarchy4"/>
    <dgm:cxn modelId="{BEFB8925-9E26-4D6A-89BF-9E00F4B2E3D0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ÖNCEKİ KARACABEY KAYMAKAMI ŞİMDİ ANKARA YENİMAHALLE KAYMAKAMI OLARAK GÖREV YAPAN TAHSİN </a:t>
          </a:r>
          <a:r>
            <a:rPr lang="tr-TR" b="0" cap="none" spc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KURTBEYOĞLU'NA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46823168-A16B-49A1-9762-726C0A9C8303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EE0E2329-9C77-4251-8CB7-7ED4DF2706DA}" type="presOf" srcId="{962BDA7D-CBDC-4C2C-A509-49AF08E4A8C6}" destId="{2FEF5BEE-925C-49B4-B2C2-B308399B729A}" srcOrd="0" destOrd="0" presId="urn:microsoft.com/office/officeart/2005/8/layout/hierarchy4"/>
    <dgm:cxn modelId="{CB9728DF-69D6-4956-90E3-8B964B127A49}" type="presParOf" srcId="{2FEF5BEE-925C-49B4-B2C2-B308399B729A}" destId="{197EA164-87FB-485F-82FD-95044B741335}" srcOrd="0" destOrd="0" presId="urn:microsoft.com/office/officeart/2005/8/layout/hierarchy4"/>
    <dgm:cxn modelId="{C2AB3C84-748E-40E5-86F3-7FA5499784D8}" type="presParOf" srcId="{197EA164-87FB-485F-82FD-95044B741335}" destId="{4223641B-DE2D-42C0-87FA-00F911F10CF3}" srcOrd="0" destOrd="0" presId="urn:microsoft.com/office/officeart/2005/8/layout/hierarchy4"/>
    <dgm:cxn modelId="{A601A221-3D0C-45EC-8706-0C4CA2874348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4_5" csCatId="accent4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HAZİRAN-2025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4C5B010-48CC-49C8-BF02-5482BCE5422B}" type="presOf" srcId="{287EC7B4-CC11-4DD9-9BF8-A1A822EC5AB7}" destId="{0FAE3098-3EA3-4726-8D9B-9C35A37DAD9F}" srcOrd="0" destOrd="0" presId="urn:microsoft.com/office/officeart/2005/8/layout/hList7"/>
    <dgm:cxn modelId="{C26B8D7D-FB22-4B01-AFF4-77C2EF92C47B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A70BF420-07EF-49D1-AE92-AC402F17F51B}" type="presOf" srcId="{9D6A90F1-CB1B-43D4-9CF1-3158594FF957}" destId="{A1016EF3-4F50-445D-8E0C-F90582E0CA19}" srcOrd="1" destOrd="0" presId="urn:microsoft.com/office/officeart/2005/8/layout/hList7"/>
    <dgm:cxn modelId="{5D7D6FB4-7905-4D85-9072-DCC04F988390}" type="presParOf" srcId="{0FAE3098-3EA3-4726-8D9B-9C35A37DAD9F}" destId="{63CCB3CD-F8D5-4DD4-8ACD-850F0306117F}" srcOrd="0" destOrd="0" presId="urn:microsoft.com/office/officeart/2005/8/layout/hList7"/>
    <dgm:cxn modelId="{A4FB3B70-38FA-4047-B6C5-A320A6967F4D}" type="presParOf" srcId="{0FAE3098-3EA3-4726-8D9B-9C35A37DAD9F}" destId="{8C109321-0AAD-4DED-A430-78A8F849C8B7}" srcOrd="1" destOrd="0" presId="urn:microsoft.com/office/officeart/2005/8/layout/hList7"/>
    <dgm:cxn modelId="{30AF8B35-3482-486C-9D6A-CD45B2C35545}" type="presParOf" srcId="{8C109321-0AAD-4DED-A430-78A8F849C8B7}" destId="{E27ABA5E-EBAC-4350-8D93-394888141174}" srcOrd="0" destOrd="0" presId="urn:microsoft.com/office/officeart/2005/8/layout/hList7"/>
    <dgm:cxn modelId="{72AD5F06-77BD-4D9B-906E-D6C1578F512E}" type="presParOf" srcId="{E27ABA5E-EBAC-4350-8D93-394888141174}" destId="{E1FCC63B-B7CE-40DB-A9EF-02B04D800BBD}" srcOrd="0" destOrd="0" presId="urn:microsoft.com/office/officeart/2005/8/layout/hList7"/>
    <dgm:cxn modelId="{3BF52328-5D46-4172-BB9F-6B42E92829C4}" type="presParOf" srcId="{E27ABA5E-EBAC-4350-8D93-394888141174}" destId="{A1016EF3-4F50-445D-8E0C-F90582E0CA19}" srcOrd="1" destOrd="0" presId="urn:microsoft.com/office/officeart/2005/8/layout/hList7"/>
    <dgm:cxn modelId="{CEF0FC4A-448C-451B-92E3-D077BA48EA84}" type="presParOf" srcId="{E27ABA5E-EBAC-4350-8D93-394888141174}" destId="{0C9DDE39-FC6D-40D9-B96D-35428E0B19E0}" srcOrd="2" destOrd="0" presId="urn:microsoft.com/office/officeart/2005/8/layout/hList7"/>
    <dgm:cxn modelId="{BC1B13AD-8193-4317-8A4D-EA54B869F2E8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BORSAMIZ VE ODAMIZ İLE BİRLİKTE ALDIĞIMIZ AKÜLÜ TEKERLEKLİ SANDALYELER, BAĞIŞ OLARAK İHTİYAÇ SAHİBİ VATANDAŞLARIMIZA TESLİM EDİLDİ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A52905BC-94FF-4646-8A2A-9B4616E0079B}" type="presOf" srcId="{7BC44DD5-A326-4AAB-9D16-6CCE0918F1A3}" destId="{4223641B-DE2D-42C0-87FA-00F911F10CF3}" srcOrd="0" destOrd="0" presId="urn:microsoft.com/office/officeart/2005/8/layout/hierarchy4"/>
    <dgm:cxn modelId="{95FB4694-5FAB-4E66-A0D2-3E45FC1B43E2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E3FADA44-E134-4DDA-AA52-9983F6D0359C}" type="presParOf" srcId="{2FEF5BEE-925C-49B4-B2C2-B308399B729A}" destId="{197EA164-87FB-485F-82FD-95044B741335}" srcOrd="0" destOrd="0" presId="urn:microsoft.com/office/officeart/2005/8/layout/hierarchy4"/>
    <dgm:cxn modelId="{495B4CEC-325F-4E00-A92E-62DB0619EB13}" type="presParOf" srcId="{197EA164-87FB-485F-82FD-95044B741335}" destId="{4223641B-DE2D-42C0-87FA-00F911F10CF3}" srcOrd="0" destOrd="0" presId="urn:microsoft.com/office/officeart/2005/8/layout/hierarchy4"/>
    <dgm:cxn modelId="{26EAAF6B-F31C-42B8-B4A3-FC158AEFCBA9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BORSAMIZ, KTSO VE K.BEY SANAYİ SİTESİ KOOPERATİFİ İLE  '100BİNLİK PLANI' ÇALIŞMALARI İSTİŞARE TOPLANTISI DÜZENLENDİ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D195B2B6-126C-4EF4-A380-195E07D5D222}" type="presOf" srcId="{7BC44DD5-A326-4AAB-9D16-6CCE0918F1A3}" destId="{4223641B-DE2D-42C0-87FA-00F911F10CF3}" srcOrd="0" destOrd="0" presId="urn:microsoft.com/office/officeart/2005/8/layout/hierarchy4"/>
    <dgm:cxn modelId="{92921886-6601-4BD1-97CE-93A4D031F331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D70AD4A3-0002-485C-9115-97623CD0030C}" type="presParOf" srcId="{2FEF5BEE-925C-49B4-B2C2-B308399B729A}" destId="{197EA164-87FB-485F-82FD-95044B741335}" srcOrd="0" destOrd="0" presId="urn:microsoft.com/office/officeart/2005/8/layout/hierarchy4"/>
    <dgm:cxn modelId="{170D69FC-BE9B-45A8-AB56-A5CCC78006C9}" type="presParOf" srcId="{197EA164-87FB-485F-82FD-95044B741335}" destId="{4223641B-DE2D-42C0-87FA-00F911F10CF3}" srcOrd="0" destOrd="0" presId="urn:microsoft.com/office/officeart/2005/8/layout/hierarchy4"/>
    <dgm:cxn modelId="{EB99D02A-CA58-4066-BA30-6E85463BA5C9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TMO BALIKESİR BAŞMÜDÜRÜ SALİH AKSU BORSAMIZI ZİYARET ETTİ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EBBB4E66-2D2A-4E93-87F0-A3D0C417DD44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67AC1895-279A-4AF1-B13D-BE35568B2D92}" type="presOf" srcId="{962BDA7D-CBDC-4C2C-A509-49AF08E4A8C6}" destId="{2FEF5BEE-925C-49B4-B2C2-B308399B729A}" srcOrd="0" destOrd="0" presId="urn:microsoft.com/office/officeart/2005/8/layout/hierarchy4"/>
    <dgm:cxn modelId="{295ED79C-672E-408A-8BED-A9E194298504}" type="presParOf" srcId="{2FEF5BEE-925C-49B4-B2C2-B308399B729A}" destId="{197EA164-87FB-485F-82FD-95044B741335}" srcOrd="0" destOrd="0" presId="urn:microsoft.com/office/officeart/2005/8/layout/hierarchy4"/>
    <dgm:cxn modelId="{2E120B83-B2B4-4110-B26D-87F2F1B013A5}" type="presParOf" srcId="{197EA164-87FB-485F-82FD-95044B741335}" destId="{4223641B-DE2D-42C0-87FA-00F911F10CF3}" srcOrd="0" destOrd="0" presId="urn:microsoft.com/office/officeart/2005/8/layout/hierarchy4"/>
    <dgm:cxn modelId="{BE8DA181-31AC-4FEA-A9E1-1A3275B22D9F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CUMHURİYET BAŞSAVCISI SADULLAH GÜMÜŞ BORSAMIZI ZİYARET ETTİ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1CC4C5B4-EA06-428C-A923-25161A39AB4A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F3053D60-6A71-49BB-ADE0-6825BAEFD518}" type="presOf" srcId="{7BC44DD5-A326-4AAB-9D16-6CCE0918F1A3}" destId="{4223641B-DE2D-42C0-87FA-00F911F10CF3}" srcOrd="0" destOrd="0" presId="urn:microsoft.com/office/officeart/2005/8/layout/hierarchy4"/>
    <dgm:cxn modelId="{916216A0-871D-4EDF-99AE-DA25E7D56088}" type="presParOf" srcId="{2FEF5BEE-925C-49B4-B2C2-B308399B729A}" destId="{197EA164-87FB-485F-82FD-95044B741335}" srcOrd="0" destOrd="0" presId="urn:microsoft.com/office/officeart/2005/8/layout/hierarchy4"/>
    <dgm:cxn modelId="{63AFFF7F-1C2F-4D08-B5C9-D3132C4F7CF3}" type="presParOf" srcId="{197EA164-87FB-485F-82FD-95044B741335}" destId="{4223641B-DE2D-42C0-87FA-00F911F10CF3}" srcOrd="0" destOrd="0" presId="urn:microsoft.com/office/officeart/2005/8/layout/hierarchy4"/>
    <dgm:cxn modelId="{6A870CAC-61B9-4C90-93E8-E83586D3C898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TOBB BURSA GENÇ GİRİŞİMCİLER İCRA KOMİTESİ BAŞKANI EMRE YILDIZ VE KOMİTE ÜYELERİ BORSAMIZA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34F5A7E1-7F79-48B7-9AA4-786E8921C74E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4FB228F3-974D-483A-A6AF-0BD036219662}" type="presOf" srcId="{962BDA7D-CBDC-4C2C-A509-49AF08E4A8C6}" destId="{2FEF5BEE-925C-49B4-B2C2-B308399B729A}" srcOrd="0" destOrd="0" presId="urn:microsoft.com/office/officeart/2005/8/layout/hierarchy4"/>
    <dgm:cxn modelId="{9F131BAC-AE0C-4866-B67F-0E834AE396BD}" type="presParOf" srcId="{2FEF5BEE-925C-49B4-B2C2-B308399B729A}" destId="{197EA164-87FB-485F-82FD-95044B741335}" srcOrd="0" destOrd="0" presId="urn:microsoft.com/office/officeart/2005/8/layout/hierarchy4"/>
    <dgm:cxn modelId="{405006CF-878C-4359-8A0D-9EC7772D17A3}" type="presParOf" srcId="{197EA164-87FB-485F-82FD-95044B741335}" destId="{4223641B-DE2D-42C0-87FA-00F911F10CF3}" srcOrd="0" destOrd="0" presId="urn:microsoft.com/office/officeart/2005/8/layout/hierarchy4"/>
    <dgm:cxn modelId="{241D327D-6FB3-41C2-B712-D020EB6AA8DC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5_5" csCatId="accent5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TEMMUZ-2025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3A37C45-9432-43AF-AFF1-378B0780E0D3}" type="presOf" srcId="{287EC7B4-CC11-4DD9-9BF8-A1A822EC5AB7}" destId="{0FAE3098-3EA3-4726-8D9B-9C35A37DAD9F}" srcOrd="0" destOrd="0" presId="urn:microsoft.com/office/officeart/2005/8/layout/hList7"/>
    <dgm:cxn modelId="{F05BD4BF-FE7D-473B-BFD0-9FCAE7AB2116}" type="presOf" srcId="{9D6A90F1-CB1B-43D4-9CF1-3158594FF957}" destId="{A1016EF3-4F50-445D-8E0C-F90582E0CA19}" srcOrd="1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FE775D88-6C7C-487A-92F0-41D546F5E192}" type="presOf" srcId="{9D6A90F1-CB1B-43D4-9CF1-3158594FF957}" destId="{E1FCC63B-B7CE-40DB-A9EF-02B04D800BBD}" srcOrd="0" destOrd="0" presId="urn:microsoft.com/office/officeart/2005/8/layout/hList7"/>
    <dgm:cxn modelId="{1C37F730-AB46-4448-8077-910D9CDC638B}" type="presParOf" srcId="{0FAE3098-3EA3-4726-8D9B-9C35A37DAD9F}" destId="{63CCB3CD-F8D5-4DD4-8ACD-850F0306117F}" srcOrd="0" destOrd="0" presId="urn:microsoft.com/office/officeart/2005/8/layout/hList7"/>
    <dgm:cxn modelId="{C1F29E80-01D9-4527-8427-AAA27BE5284E}" type="presParOf" srcId="{0FAE3098-3EA3-4726-8D9B-9C35A37DAD9F}" destId="{8C109321-0AAD-4DED-A430-78A8F849C8B7}" srcOrd="1" destOrd="0" presId="urn:microsoft.com/office/officeart/2005/8/layout/hList7"/>
    <dgm:cxn modelId="{9831BD94-9C27-4D34-8178-0D476965E7A5}" type="presParOf" srcId="{8C109321-0AAD-4DED-A430-78A8F849C8B7}" destId="{E27ABA5E-EBAC-4350-8D93-394888141174}" srcOrd="0" destOrd="0" presId="urn:microsoft.com/office/officeart/2005/8/layout/hList7"/>
    <dgm:cxn modelId="{15085230-7364-479E-9CF3-954ED209B6FA}" type="presParOf" srcId="{E27ABA5E-EBAC-4350-8D93-394888141174}" destId="{E1FCC63B-B7CE-40DB-A9EF-02B04D800BBD}" srcOrd="0" destOrd="0" presId="urn:microsoft.com/office/officeart/2005/8/layout/hList7"/>
    <dgm:cxn modelId="{180E085F-75E2-46DC-924D-97DB5F79F687}" type="presParOf" srcId="{E27ABA5E-EBAC-4350-8D93-394888141174}" destId="{A1016EF3-4F50-445D-8E0C-F90582E0CA19}" srcOrd="1" destOrd="0" presId="urn:microsoft.com/office/officeart/2005/8/layout/hList7"/>
    <dgm:cxn modelId="{BD9B301C-8EDB-4D03-8CEE-D5C4EEDDE8DD}" type="presParOf" srcId="{E27ABA5E-EBAC-4350-8D93-394888141174}" destId="{0C9DDE39-FC6D-40D9-B96D-35428E0B19E0}" srcOrd="2" destOrd="0" presId="urn:microsoft.com/office/officeart/2005/8/layout/hList7"/>
    <dgm:cxn modelId="{8A021022-0900-45A0-8F4C-843454530E19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TSE BELGE YENİLEME TETKİKİ'Nİ BAŞARIYLA TAMAMLADIK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AE27E1AE-AA12-4430-988C-E8EE54C19808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242A28ED-8B9B-4E5F-9174-C9E0CD08BC4E}" type="presOf" srcId="{962BDA7D-CBDC-4C2C-A509-49AF08E4A8C6}" destId="{2FEF5BEE-925C-49B4-B2C2-B308399B729A}" srcOrd="0" destOrd="0" presId="urn:microsoft.com/office/officeart/2005/8/layout/hierarchy4"/>
    <dgm:cxn modelId="{A6BA9CCA-CA8F-4FF8-9CE0-2B8BF422BF64}" type="presParOf" srcId="{2FEF5BEE-925C-49B4-B2C2-B308399B729A}" destId="{197EA164-87FB-485F-82FD-95044B741335}" srcOrd="0" destOrd="0" presId="urn:microsoft.com/office/officeart/2005/8/layout/hierarchy4"/>
    <dgm:cxn modelId="{1C03197D-314F-4D47-896A-D2FB63A86800}" type="presParOf" srcId="{197EA164-87FB-485F-82FD-95044B741335}" destId="{4223641B-DE2D-42C0-87FA-00F911F10CF3}" srcOrd="0" destOrd="0" presId="urn:microsoft.com/office/officeart/2005/8/layout/hierarchy4"/>
    <dgm:cxn modelId="{AE848963-ED33-4F67-A8C2-1795C79CC9B8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BURSA BÜYÜKŞEHİR BELEDİYE BAŞKANI MUSTAFA BOZBEY, CHP K.BEY İLÇE BAŞKANI MUSTAFA UTKU İLE İL VE İLÇE TEŞKİLATLARI YÖNETİCİLERİ; KTSO EV SAHİPLİĞİNDE ZİYARET GERÇEKLEŞTİRDİLER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151006EE-AAB6-4F57-8B30-DEC9FD5702D1}" type="presOf" srcId="{962BDA7D-CBDC-4C2C-A509-49AF08E4A8C6}" destId="{2FEF5BEE-925C-49B4-B2C2-B308399B729A}" srcOrd="0" destOrd="0" presId="urn:microsoft.com/office/officeart/2005/8/layout/hierarchy4"/>
    <dgm:cxn modelId="{2EF48D6B-65F9-45CC-857D-362ACF4E32AF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6D1E9A12-1886-465D-B9A4-BC7465FAEA4B}" type="presParOf" srcId="{2FEF5BEE-925C-49B4-B2C2-B308399B729A}" destId="{197EA164-87FB-485F-82FD-95044B741335}" srcOrd="0" destOrd="0" presId="urn:microsoft.com/office/officeart/2005/8/layout/hierarchy4"/>
    <dgm:cxn modelId="{4ADBD450-CD9E-4F68-ADA5-5066A73F0E19}" type="presParOf" srcId="{197EA164-87FB-485F-82FD-95044B741335}" destId="{4223641B-DE2D-42C0-87FA-00F911F10CF3}" srcOrd="0" destOrd="0" presId="urn:microsoft.com/office/officeart/2005/8/layout/hierarchy4"/>
    <dgm:cxn modelId="{B5B572A4-29E1-42D6-8421-FCDAC6A95E01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BORSAMIZDA İLÇE PROTOKOLÜYLE İSTİŞARE TOPLANTISI DÜZENLENDİ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263F161C-F8A9-4ED6-B970-0A95951E6648}" type="presOf" srcId="{7BC44DD5-A326-4AAB-9D16-6CCE0918F1A3}" destId="{4223641B-DE2D-42C0-87FA-00F911F10CF3}" srcOrd="0" destOrd="0" presId="urn:microsoft.com/office/officeart/2005/8/layout/hierarchy4"/>
    <dgm:cxn modelId="{2CED9DB2-FF93-4EB4-B275-0415117B2108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E5E05F35-2914-409A-86A7-86AED057B58A}" type="presParOf" srcId="{2FEF5BEE-925C-49B4-B2C2-B308399B729A}" destId="{197EA164-87FB-485F-82FD-95044B741335}" srcOrd="0" destOrd="0" presId="urn:microsoft.com/office/officeart/2005/8/layout/hierarchy4"/>
    <dgm:cxn modelId="{CA8A8B48-C8BE-4D6A-A8F3-E6177D8CCD45}" type="presParOf" srcId="{197EA164-87FB-485F-82FD-95044B741335}" destId="{4223641B-DE2D-42C0-87FA-00F911F10CF3}" srcOrd="0" destOrd="0" presId="urn:microsoft.com/office/officeart/2005/8/layout/hierarchy4"/>
    <dgm:cxn modelId="{9EE37215-1ECC-40DF-B3E8-2B089F1751A7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6_5" csCatId="accent6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AĞUSTOS-2025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842A5F6-79FE-40C0-A294-0BB328AFD144}" type="presOf" srcId="{287EC7B4-CC11-4DD9-9BF8-A1A822EC5AB7}" destId="{0FAE3098-3EA3-4726-8D9B-9C35A37DAD9F}" srcOrd="0" destOrd="0" presId="urn:microsoft.com/office/officeart/2005/8/layout/hList7"/>
    <dgm:cxn modelId="{6CB3CBCF-A543-4EAD-B334-4C34B8C00CB9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8D0C3524-5BEE-48E5-BA75-968B8289F6EF}" type="presOf" srcId="{9D6A90F1-CB1B-43D4-9CF1-3158594FF957}" destId="{A1016EF3-4F50-445D-8E0C-F90582E0CA19}" srcOrd="1" destOrd="0" presId="urn:microsoft.com/office/officeart/2005/8/layout/hList7"/>
    <dgm:cxn modelId="{65E7A937-EDBC-43C7-AEA1-C98BC8EFA950}" type="presParOf" srcId="{0FAE3098-3EA3-4726-8D9B-9C35A37DAD9F}" destId="{63CCB3CD-F8D5-4DD4-8ACD-850F0306117F}" srcOrd="0" destOrd="0" presId="urn:microsoft.com/office/officeart/2005/8/layout/hList7"/>
    <dgm:cxn modelId="{40F2190B-D64F-4B8D-9240-1AA2E13EC2FD}" type="presParOf" srcId="{0FAE3098-3EA3-4726-8D9B-9C35A37DAD9F}" destId="{8C109321-0AAD-4DED-A430-78A8F849C8B7}" srcOrd="1" destOrd="0" presId="urn:microsoft.com/office/officeart/2005/8/layout/hList7"/>
    <dgm:cxn modelId="{4E3C526D-349F-4E53-9CA8-13C9E9D38927}" type="presParOf" srcId="{8C109321-0AAD-4DED-A430-78A8F849C8B7}" destId="{E27ABA5E-EBAC-4350-8D93-394888141174}" srcOrd="0" destOrd="0" presId="urn:microsoft.com/office/officeart/2005/8/layout/hList7"/>
    <dgm:cxn modelId="{93186012-B95F-4EC0-BCE3-6DB711DEF44A}" type="presParOf" srcId="{E27ABA5E-EBAC-4350-8D93-394888141174}" destId="{E1FCC63B-B7CE-40DB-A9EF-02B04D800BBD}" srcOrd="0" destOrd="0" presId="urn:microsoft.com/office/officeart/2005/8/layout/hList7"/>
    <dgm:cxn modelId="{63A92E51-1AD8-4746-86C2-56675E3934E0}" type="presParOf" srcId="{E27ABA5E-EBAC-4350-8D93-394888141174}" destId="{A1016EF3-4F50-445D-8E0C-F90582E0CA19}" srcOrd="1" destOrd="0" presId="urn:microsoft.com/office/officeart/2005/8/layout/hList7"/>
    <dgm:cxn modelId="{248946F5-CA7C-4517-96C5-0174B731759D}" type="presParOf" srcId="{E27ABA5E-EBAC-4350-8D93-394888141174}" destId="{0C9DDE39-FC6D-40D9-B96D-35428E0B19E0}" srcOrd="2" destOrd="0" presId="urn:microsoft.com/office/officeart/2005/8/layout/hList7"/>
    <dgm:cxn modelId="{BDEE8D29-DDD1-4C80-B1AA-178ABBC8775E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ŞIRNAK T.S.O. Y.K. BAŞKANI OSMAN GELİŞ’E, Y.K.BAŞKANIMIZ MURAD BERTAN COĞRAFİ İŞARETLİ KARACABEY SOĞANI’NI TAKDİM ETTİ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BFEB1AA0-EC67-4B3C-89C5-58B8845F8F0F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0520E0EE-27FB-4637-9304-DF08BAB4A486}" type="presOf" srcId="{962BDA7D-CBDC-4C2C-A509-49AF08E4A8C6}" destId="{2FEF5BEE-925C-49B4-B2C2-B308399B729A}" srcOrd="0" destOrd="0" presId="urn:microsoft.com/office/officeart/2005/8/layout/hierarchy4"/>
    <dgm:cxn modelId="{F920187E-9FD6-4FBC-ADDC-D2D5F1078054}" type="presParOf" srcId="{2FEF5BEE-925C-49B4-B2C2-B308399B729A}" destId="{197EA164-87FB-485F-82FD-95044B741335}" srcOrd="0" destOrd="0" presId="urn:microsoft.com/office/officeart/2005/8/layout/hierarchy4"/>
    <dgm:cxn modelId="{020026D3-58DB-4E5E-BD86-F714B3620FE8}" type="presParOf" srcId="{197EA164-87FB-485F-82FD-95044B741335}" destId="{4223641B-DE2D-42C0-87FA-00F911F10CF3}" srcOrd="0" destOrd="0" presId="urn:microsoft.com/office/officeart/2005/8/layout/hierarchy4"/>
    <dgm:cxn modelId="{47AFF05B-1F17-4046-BF3B-DF8C6256E421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CHP YALOVA MİLLETVEKİLİ TAHSİN BECAN, CHP K.BEY İLÇE BAŞKANI MUSTAFA UTKU VE İLÇE TEŞKİLATI YÖNETİCİLERİ BORSAMIZA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E73BB920-E5BB-42C1-9C76-C4FA84D39AC6}" type="presOf" srcId="{962BDA7D-CBDC-4C2C-A509-49AF08E4A8C6}" destId="{2FEF5BEE-925C-49B4-B2C2-B308399B729A}" srcOrd="0" destOrd="0" presId="urn:microsoft.com/office/officeart/2005/8/layout/hierarchy4"/>
    <dgm:cxn modelId="{AF732709-D242-4516-A120-C1C704DFA922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095ECEBB-25AC-4680-9F0E-3F5BE7B4ED69}" type="presParOf" srcId="{2FEF5BEE-925C-49B4-B2C2-B308399B729A}" destId="{197EA164-87FB-485F-82FD-95044B741335}" srcOrd="0" destOrd="0" presId="urn:microsoft.com/office/officeart/2005/8/layout/hierarchy4"/>
    <dgm:cxn modelId="{CF722D22-3CD1-41DD-9E7A-2D40C7AB0807}" type="presParOf" srcId="{197EA164-87FB-485F-82FD-95044B741335}" destId="{4223641B-DE2D-42C0-87FA-00F911F10CF3}" srcOrd="0" destOrd="0" presId="urn:microsoft.com/office/officeart/2005/8/layout/hierarchy4"/>
    <dgm:cxn modelId="{095A3872-82C7-4DA4-B23A-90A4759FD262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T.C. ZİRAAT BANKASI BURSA BÖLGE BAŞKANI MESUT ALKAN VE K.BEY ŞUBE MÜDÜRÜ SELFET </a:t>
          </a:r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ZEYHAN</a:t>
          </a:r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BORSAMIZA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3557AFC2-A063-4CD4-8FFA-84CD39921907}" type="presOf" srcId="{962BDA7D-CBDC-4C2C-A509-49AF08E4A8C6}" destId="{2FEF5BEE-925C-49B4-B2C2-B308399B729A}" srcOrd="0" destOrd="0" presId="urn:microsoft.com/office/officeart/2005/8/layout/hierarchy4"/>
    <dgm:cxn modelId="{F1D98ABC-3C05-4238-8C4E-14F221BA94ED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BE0B7C4F-DBCA-46AA-AA64-2D6686BB0298}" type="presParOf" srcId="{2FEF5BEE-925C-49B4-B2C2-B308399B729A}" destId="{197EA164-87FB-485F-82FD-95044B741335}" srcOrd="0" destOrd="0" presId="urn:microsoft.com/office/officeart/2005/8/layout/hierarchy4"/>
    <dgm:cxn modelId="{42742382-9359-42DF-996A-6FAAEBF6B75F}" type="presParOf" srcId="{197EA164-87FB-485F-82FD-95044B741335}" destId="{4223641B-DE2D-42C0-87FA-00F911F10CF3}" srcOrd="0" destOrd="0" presId="urn:microsoft.com/office/officeart/2005/8/layout/hierarchy4"/>
    <dgm:cxn modelId="{FB7CF1F6-96AF-4E47-A891-A7098C5767C7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MARMARA ÜPAK YÖNETİM KURULU TOPLANTISI, BORSAMIZ EV SAHİPLİĞİNDE GERÇEKLEŞTİRİLDİ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D5EC6319-FE7B-4840-9CAE-570A85FADFFD}" type="presOf" srcId="{962BDA7D-CBDC-4C2C-A509-49AF08E4A8C6}" destId="{2FEF5BEE-925C-49B4-B2C2-B308399B729A}" srcOrd="0" destOrd="0" presId="urn:microsoft.com/office/officeart/2005/8/layout/hierarchy4"/>
    <dgm:cxn modelId="{BBFDED46-BDB8-4413-8D06-0D52BE0A9B9F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A2A1DCEF-114B-4DA0-9B4E-6C860986CB0E}" type="presParOf" srcId="{2FEF5BEE-925C-49B4-B2C2-B308399B729A}" destId="{197EA164-87FB-485F-82FD-95044B741335}" srcOrd="0" destOrd="0" presId="urn:microsoft.com/office/officeart/2005/8/layout/hierarchy4"/>
    <dgm:cxn modelId="{2C821DFF-DF96-4CFF-BFEB-7E97F34AE99F}" type="presParOf" srcId="{197EA164-87FB-485F-82FD-95044B741335}" destId="{4223641B-DE2D-42C0-87FA-00F911F10CF3}" srcOrd="0" destOrd="0" presId="urn:microsoft.com/office/officeart/2005/8/layout/hierarchy4"/>
    <dgm:cxn modelId="{9158B7F9-201A-4D1F-845E-7BB055E11B32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AK PARTİ BURSA MİLLETVEKİLİ REFİK ÖZEN, AK PARTİ KARACABEY İLÇE BAŞKANI GÜLTEKİN SAYGISEVER VE AK PARTİ KARACABEY İLÇE TEŞKİLATI YÖNETİCİLERİ BORSAMIZI ZİYARET ETTİ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FBC97443-C572-41B8-8D77-AD360CDF6644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1776C02A-EE03-4FC7-AB93-47948ED8698C}" type="presOf" srcId="{962BDA7D-CBDC-4C2C-A509-49AF08E4A8C6}" destId="{2FEF5BEE-925C-49B4-B2C2-B308399B729A}" srcOrd="0" destOrd="0" presId="urn:microsoft.com/office/officeart/2005/8/layout/hierarchy4"/>
    <dgm:cxn modelId="{0D66057D-61EA-46AD-8DFD-DF4143CBBC9B}" type="presParOf" srcId="{2FEF5BEE-925C-49B4-B2C2-B308399B729A}" destId="{197EA164-87FB-485F-82FD-95044B741335}" srcOrd="0" destOrd="0" presId="urn:microsoft.com/office/officeart/2005/8/layout/hierarchy4"/>
    <dgm:cxn modelId="{1074C25D-7F20-495C-A573-BBBB0C94A6C0}" type="presParOf" srcId="{197EA164-87FB-485F-82FD-95044B741335}" destId="{4223641B-DE2D-42C0-87FA-00F911F10CF3}" srcOrd="0" destOrd="0" presId="urn:microsoft.com/office/officeart/2005/8/layout/hierarchy4"/>
    <dgm:cxn modelId="{ED589E1D-DA24-4990-A89E-DD9538D3DEA0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5_4" csCatId="accent5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EYLÜL-2025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DA61AE0-55C2-476C-B190-C8BE659F3675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30B001A6-737C-4BB5-A577-EA90D67DD6D1}" type="presOf" srcId="{9D6A90F1-CB1B-43D4-9CF1-3158594FF957}" destId="{A1016EF3-4F50-445D-8E0C-F90582E0CA19}" srcOrd="1" destOrd="0" presId="urn:microsoft.com/office/officeart/2005/8/layout/hList7"/>
    <dgm:cxn modelId="{AB803E2D-7134-4DF6-86F2-C41A7089D5C6}" type="presOf" srcId="{287EC7B4-CC11-4DD9-9BF8-A1A822EC5AB7}" destId="{0FAE3098-3EA3-4726-8D9B-9C35A37DAD9F}" srcOrd="0" destOrd="0" presId="urn:microsoft.com/office/officeart/2005/8/layout/hList7"/>
    <dgm:cxn modelId="{B1391A4D-6271-4AFD-8042-C2599AAE7B2E}" type="presParOf" srcId="{0FAE3098-3EA3-4726-8D9B-9C35A37DAD9F}" destId="{63CCB3CD-F8D5-4DD4-8ACD-850F0306117F}" srcOrd="0" destOrd="0" presId="urn:microsoft.com/office/officeart/2005/8/layout/hList7"/>
    <dgm:cxn modelId="{451C3785-8B0F-499C-9390-C2129381139E}" type="presParOf" srcId="{0FAE3098-3EA3-4726-8D9B-9C35A37DAD9F}" destId="{8C109321-0AAD-4DED-A430-78A8F849C8B7}" srcOrd="1" destOrd="0" presId="urn:microsoft.com/office/officeart/2005/8/layout/hList7"/>
    <dgm:cxn modelId="{E2F6C0A7-216F-4C39-AFDE-5340A6CDF2E0}" type="presParOf" srcId="{8C109321-0AAD-4DED-A430-78A8F849C8B7}" destId="{E27ABA5E-EBAC-4350-8D93-394888141174}" srcOrd="0" destOrd="0" presId="urn:microsoft.com/office/officeart/2005/8/layout/hList7"/>
    <dgm:cxn modelId="{AA04C1C3-5F57-41B2-A982-40963AE8EF91}" type="presParOf" srcId="{E27ABA5E-EBAC-4350-8D93-394888141174}" destId="{E1FCC63B-B7CE-40DB-A9EF-02B04D800BBD}" srcOrd="0" destOrd="0" presId="urn:microsoft.com/office/officeart/2005/8/layout/hList7"/>
    <dgm:cxn modelId="{430189A3-1130-44E2-A02B-62F008D4DF8C}" type="presParOf" srcId="{E27ABA5E-EBAC-4350-8D93-394888141174}" destId="{A1016EF3-4F50-445D-8E0C-F90582E0CA19}" srcOrd="1" destOrd="0" presId="urn:microsoft.com/office/officeart/2005/8/layout/hList7"/>
    <dgm:cxn modelId="{6D412894-A169-40EA-9D16-BF0835C3CAAC}" type="presParOf" srcId="{E27ABA5E-EBAC-4350-8D93-394888141174}" destId="{0C9DDE39-FC6D-40D9-B96D-35428E0B19E0}" srcOrd="2" destOrd="0" presId="urn:microsoft.com/office/officeart/2005/8/layout/hList7"/>
    <dgm:cxn modelId="{B6627684-4654-4075-BCBA-1AD319BCB4D9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WORLDFOOD İSTANBUL GIDA FUARI'NA KATILIM SAĞLADIK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46B8BA9D-78E2-44C4-A13E-A3275812B3D1}" type="presOf" srcId="{962BDA7D-CBDC-4C2C-A509-49AF08E4A8C6}" destId="{2FEF5BEE-925C-49B4-B2C2-B308399B729A}" srcOrd="0" destOrd="0" presId="urn:microsoft.com/office/officeart/2005/8/layout/hierarchy4"/>
    <dgm:cxn modelId="{69403E2F-0CD3-4DAD-A17E-0A414620D680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6B3B2965-FA01-4274-BFA7-EE917B9F6786}" type="presParOf" srcId="{2FEF5BEE-925C-49B4-B2C2-B308399B729A}" destId="{197EA164-87FB-485F-82FD-95044B741335}" srcOrd="0" destOrd="0" presId="urn:microsoft.com/office/officeart/2005/8/layout/hierarchy4"/>
    <dgm:cxn modelId="{FCB05B34-4D0F-4453-BD79-65C5B91A6EC9}" type="presParOf" srcId="{197EA164-87FB-485F-82FD-95044B741335}" destId="{4223641B-DE2D-42C0-87FA-00F911F10CF3}" srcOrd="0" destOrd="0" presId="urn:microsoft.com/office/officeart/2005/8/layout/hierarchy4"/>
    <dgm:cxn modelId="{75E1E6A2-38ED-4C94-8DD5-AD24E8F3D459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TOBB BAŞKANIMIZ RİFAT HİSARCIKLIOĞLU'NUN BURSA PROGRAMI'NA BAŞKANIMIZ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EFC990C0-55F4-4D1D-B77D-28210F9B1186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07FBE7ED-9BC1-49F1-9A7C-3DE02F307430}" type="presOf" srcId="{962BDA7D-CBDC-4C2C-A509-49AF08E4A8C6}" destId="{2FEF5BEE-925C-49B4-B2C2-B308399B729A}" srcOrd="0" destOrd="0" presId="urn:microsoft.com/office/officeart/2005/8/layout/hierarchy4"/>
    <dgm:cxn modelId="{0F57A54C-8332-4429-812F-CCD440FC7F26}" type="presParOf" srcId="{2FEF5BEE-925C-49B4-B2C2-B308399B729A}" destId="{197EA164-87FB-485F-82FD-95044B741335}" srcOrd="0" destOrd="0" presId="urn:microsoft.com/office/officeart/2005/8/layout/hierarchy4"/>
    <dgm:cxn modelId="{8A5F13C2-0FF3-449D-87F1-1410AEA23C82}" type="presParOf" srcId="{197EA164-87FB-485F-82FD-95044B741335}" destId="{4223641B-DE2D-42C0-87FA-00F911F10CF3}" srcOrd="0" destOrd="0" presId="urn:microsoft.com/office/officeart/2005/8/layout/hierarchy4"/>
    <dgm:cxn modelId="{DCF10004-344A-47E8-82FF-4B99EED15C09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KAYMAKAMI CEMALETTİN YILMAZ'A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45D08EA1-34F0-4B5C-9B88-345DFC0387FE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FE1F06BE-3B9B-4C37-9357-C083612141BA}" type="presOf" srcId="{962BDA7D-CBDC-4C2C-A509-49AF08E4A8C6}" destId="{2FEF5BEE-925C-49B4-B2C2-B308399B729A}" srcOrd="0" destOrd="0" presId="urn:microsoft.com/office/officeart/2005/8/layout/hierarchy4"/>
    <dgm:cxn modelId="{E0E4769A-CABE-4D30-94B9-0E6591FF2FF0}" type="presParOf" srcId="{2FEF5BEE-925C-49B4-B2C2-B308399B729A}" destId="{197EA164-87FB-485F-82FD-95044B741335}" srcOrd="0" destOrd="0" presId="urn:microsoft.com/office/officeart/2005/8/layout/hierarchy4"/>
    <dgm:cxn modelId="{6D3FD3CF-4C84-4FBE-B2F5-7361491E198E}" type="presParOf" srcId="{197EA164-87FB-485F-82FD-95044B741335}" destId="{4223641B-DE2D-42C0-87FA-00F911F10CF3}" srcOrd="0" destOrd="0" presId="urn:microsoft.com/office/officeart/2005/8/layout/hierarchy4"/>
    <dgm:cxn modelId="{F6802A12-ABA0-4790-9E0E-2F2C6D1FB99A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İLÇE EMNİYET MÜDÜRÜ ABDULLAH TOMAR'A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16BCD26C-96CC-4E26-8DBE-AB99B9231F4B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E1D3B68F-36FC-436E-8C38-80A096702378}" type="presOf" srcId="{962BDA7D-CBDC-4C2C-A509-49AF08E4A8C6}" destId="{2FEF5BEE-925C-49B4-B2C2-B308399B729A}" srcOrd="0" destOrd="0" presId="urn:microsoft.com/office/officeart/2005/8/layout/hierarchy4"/>
    <dgm:cxn modelId="{B96AF3CD-4CB8-4FF9-9233-15F726101364}" type="presParOf" srcId="{2FEF5BEE-925C-49B4-B2C2-B308399B729A}" destId="{197EA164-87FB-485F-82FD-95044B741335}" srcOrd="0" destOrd="0" presId="urn:microsoft.com/office/officeart/2005/8/layout/hierarchy4"/>
    <dgm:cxn modelId="{22EFF2B8-0671-4DB0-9F21-89ABD59BBCF6}" type="presParOf" srcId="{197EA164-87FB-485F-82FD-95044B741335}" destId="{4223641B-DE2D-42C0-87FA-00F911F10CF3}" srcOrd="0" destOrd="0" presId="urn:microsoft.com/office/officeart/2005/8/layout/hierarchy4"/>
    <dgm:cxn modelId="{D274C48F-FF25-47A0-A817-D9231D1C0208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BURSA TİCARET BORSASI'NDA MECLİS BAŞKANI OLARAK SEÇİLEN MUSTAFA AKSU'YA HAYIRLI OLSUN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08A2BDB3-D4C2-46D7-83E7-CC68EF196EA1}" type="presOf" srcId="{962BDA7D-CBDC-4C2C-A509-49AF08E4A8C6}" destId="{2FEF5BEE-925C-49B4-B2C2-B308399B729A}" srcOrd="0" destOrd="0" presId="urn:microsoft.com/office/officeart/2005/8/layout/hierarchy4"/>
    <dgm:cxn modelId="{6996C935-1B9E-421D-AD92-B9028567A04D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DD929009-8206-4829-BC2D-66B018D2C9C3}" type="presParOf" srcId="{2FEF5BEE-925C-49B4-B2C2-B308399B729A}" destId="{197EA164-87FB-485F-82FD-95044B741335}" srcOrd="0" destOrd="0" presId="urn:microsoft.com/office/officeart/2005/8/layout/hierarchy4"/>
    <dgm:cxn modelId="{BE907051-D54C-4AA9-A403-7D717B9E0F66}" type="presParOf" srcId="{197EA164-87FB-485F-82FD-95044B741335}" destId="{4223641B-DE2D-42C0-87FA-00F911F10CF3}" srcOrd="0" destOrd="0" presId="urn:microsoft.com/office/officeart/2005/8/layout/hierarchy4"/>
    <dgm:cxn modelId="{1E1D1E46-640C-4093-9387-7CD34263ACE7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BAŞKANIMIZ, ULUSAL HUBUBAT KONSEYİ(UHK) YÖNETİM KURULU ÜYELİĞİNE YENİDEN SEÇİLDİ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279E1194-FF40-4242-AAEA-4CA685A493C7}" type="presOf" srcId="{962BDA7D-CBDC-4C2C-A509-49AF08E4A8C6}" destId="{2FEF5BEE-925C-49B4-B2C2-B308399B729A}" srcOrd="0" destOrd="0" presId="urn:microsoft.com/office/officeart/2005/8/layout/hierarchy4"/>
    <dgm:cxn modelId="{1DC48926-2E9D-4ED8-B4CB-DFE47E08D856}" type="presOf" srcId="{7BC44DD5-A326-4AAB-9D16-6CCE0918F1A3}" destId="{4223641B-DE2D-42C0-87FA-00F911F10CF3}" srcOrd="0" destOrd="0" presId="urn:microsoft.com/office/officeart/2005/8/layout/hierarchy4"/>
    <dgm:cxn modelId="{59A82FF7-FF8A-4DB7-9A04-67EE76872B8B}" type="presParOf" srcId="{2FEF5BEE-925C-49B4-B2C2-B308399B729A}" destId="{197EA164-87FB-485F-82FD-95044B741335}" srcOrd="0" destOrd="0" presId="urn:microsoft.com/office/officeart/2005/8/layout/hierarchy4"/>
    <dgm:cxn modelId="{B49BC987-E7FB-4D3E-9E74-2AEE9AEE9B8B}" type="presParOf" srcId="{197EA164-87FB-485F-82FD-95044B741335}" destId="{4223641B-DE2D-42C0-87FA-00F911F10CF3}" srcOrd="0" destOrd="0" presId="urn:microsoft.com/office/officeart/2005/8/layout/hierarchy4"/>
    <dgm:cxn modelId="{2391A3A9-C340-4E63-B5C5-F4CA85FB0C96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BANDIRMA TARIM FUARI'NA BAŞKANIMIZ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8B8C3B8B-53E4-4BB4-BCA8-0E7DF6AF30A3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2739D9D1-9DCC-47A2-8288-6B4EACEABA73}" type="presOf" srcId="{7BC44DD5-A326-4AAB-9D16-6CCE0918F1A3}" destId="{4223641B-DE2D-42C0-87FA-00F911F10CF3}" srcOrd="0" destOrd="0" presId="urn:microsoft.com/office/officeart/2005/8/layout/hierarchy4"/>
    <dgm:cxn modelId="{DA24641A-0DED-4AFE-B71E-EB507AB4045B}" type="presParOf" srcId="{2FEF5BEE-925C-49B4-B2C2-B308399B729A}" destId="{197EA164-87FB-485F-82FD-95044B741335}" srcOrd="0" destOrd="0" presId="urn:microsoft.com/office/officeart/2005/8/layout/hierarchy4"/>
    <dgm:cxn modelId="{CFE7F7C8-06E5-481E-9F29-5B56A774EB2D}" type="presParOf" srcId="{197EA164-87FB-485F-82FD-95044B741335}" destId="{4223641B-DE2D-42C0-87FA-00F911F10CF3}" srcOrd="0" destOrd="0" presId="urn:microsoft.com/office/officeart/2005/8/layout/hierarchy4"/>
    <dgm:cxn modelId="{AD1099E5-F873-4070-99B8-872DE310DE47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YENİDEN CHP KARACABEY İLÇE BAŞKANLIĞI'NA SEÇİLEN MUSTAFA UTKU VE YÖNETİMİNE HAYIRLI OLSUN ZİYARETİNDE BULUNDUK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BCB37658-9924-4F37-8CEC-0CF43CE0BD1F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DFBA1051-B576-4C0B-BE64-DC3DC4F4685C}" type="presOf" srcId="{7BC44DD5-A326-4AAB-9D16-6CCE0918F1A3}" destId="{4223641B-DE2D-42C0-87FA-00F911F10CF3}" srcOrd="0" destOrd="0" presId="urn:microsoft.com/office/officeart/2005/8/layout/hierarchy4"/>
    <dgm:cxn modelId="{21C1E776-F185-43BE-870C-E5AE3E19841B}" type="presParOf" srcId="{2FEF5BEE-925C-49B4-B2C2-B308399B729A}" destId="{197EA164-87FB-485F-82FD-95044B741335}" srcOrd="0" destOrd="0" presId="urn:microsoft.com/office/officeart/2005/8/layout/hierarchy4"/>
    <dgm:cxn modelId="{7325A472-7CAF-4676-8A52-2858EB3790A4}" type="presParOf" srcId="{197EA164-87FB-485F-82FD-95044B741335}" destId="{4223641B-DE2D-42C0-87FA-00F911F10CF3}" srcOrd="0" destOrd="0" presId="urn:microsoft.com/office/officeart/2005/8/layout/hierarchy4"/>
    <dgm:cxn modelId="{4D09C694-C1BE-438A-8301-136E1A31E6EA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0_1" csCatId="mainScheme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EKİM-2025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ABC37D8-76F1-4EE9-9120-5315C383117D}" type="presOf" srcId="{9D6A90F1-CB1B-43D4-9CF1-3158594FF957}" destId="{A1016EF3-4F50-445D-8E0C-F90582E0CA19}" srcOrd="1" destOrd="0" presId="urn:microsoft.com/office/officeart/2005/8/layout/hList7"/>
    <dgm:cxn modelId="{09D38165-6876-4967-9EB3-05B0320EA323}" type="presOf" srcId="{287EC7B4-CC11-4DD9-9BF8-A1A822EC5AB7}" destId="{0FAE3098-3EA3-4726-8D9B-9C35A37DAD9F}" srcOrd="0" destOrd="0" presId="urn:microsoft.com/office/officeart/2005/8/layout/hList7"/>
    <dgm:cxn modelId="{39F647FC-ABA3-4FF2-8DC6-C51E80982A66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39B5DA42-0128-443F-98E1-E59E336E1249}" type="presParOf" srcId="{0FAE3098-3EA3-4726-8D9B-9C35A37DAD9F}" destId="{63CCB3CD-F8D5-4DD4-8ACD-850F0306117F}" srcOrd="0" destOrd="0" presId="urn:microsoft.com/office/officeart/2005/8/layout/hList7"/>
    <dgm:cxn modelId="{77818F6D-A79E-4268-A55D-010CBAEA3E54}" type="presParOf" srcId="{0FAE3098-3EA3-4726-8D9B-9C35A37DAD9F}" destId="{8C109321-0AAD-4DED-A430-78A8F849C8B7}" srcOrd="1" destOrd="0" presId="urn:microsoft.com/office/officeart/2005/8/layout/hList7"/>
    <dgm:cxn modelId="{E0DFC09E-40F4-4349-A837-CA576D9B5D04}" type="presParOf" srcId="{8C109321-0AAD-4DED-A430-78A8F849C8B7}" destId="{E27ABA5E-EBAC-4350-8D93-394888141174}" srcOrd="0" destOrd="0" presId="urn:microsoft.com/office/officeart/2005/8/layout/hList7"/>
    <dgm:cxn modelId="{45D4B930-06F3-4072-B60A-1FBC9EAAEBBB}" type="presParOf" srcId="{E27ABA5E-EBAC-4350-8D93-394888141174}" destId="{E1FCC63B-B7CE-40DB-A9EF-02B04D800BBD}" srcOrd="0" destOrd="0" presId="urn:microsoft.com/office/officeart/2005/8/layout/hList7"/>
    <dgm:cxn modelId="{0A54F330-A2DB-4618-8B55-251DBDBB5539}" type="presParOf" srcId="{E27ABA5E-EBAC-4350-8D93-394888141174}" destId="{A1016EF3-4F50-445D-8E0C-F90582E0CA19}" srcOrd="1" destOrd="0" presId="urn:microsoft.com/office/officeart/2005/8/layout/hList7"/>
    <dgm:cxn modelId="{6B96FEC0-9829-48CE-8A37-41BD550B5FE3}" type="presParOf" srcId="{E27ABA5E-EBAC-4350-8D93-394888141174}" destId="{0C9DDE39-FC6D-40D9-B96D-35428E0B19E0}" srcOrd="2" destOrd="0" presId="urn:microsoft.com/office/officeart/2005/8/layout/hList7"/>
    <dgm:cxn modelId="{44D464E3-3D89-4E9C-BCAA-6F2ABC85FCD7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VERGİ DAİRESİ MÜDÜRÜ GÜLDEMET ZENGİN BORSAMIZI ZİYARET ETTİ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568E96D8-3C8B-40DD-B1FF-E39CC88FF289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6320F246-A185-4FB5-893C-BD75FACDFAFE}" type="presOf" srcId="{7BC44DD5-A326-4AAB-9D16-6CCE0918F1A3}" destId="{4223641B-DE2D-42C0-87FA-00F911F10CF3}" srcOrd="0" destOrd="0" presId="urn:microsoft.com/office/officeart/2005/8/layout/hierarchy4"/>
    <dgm:cxn modelId="{4BE0EE3C-7260-4134-BC09-0956D88FE5B1}" type="presParOf" srcId="{2FEF5BEE-925C-49B4-B2C2-B308399B729A}" destId="{197EA164-87FB-485F-82FD-95044B741335}" srcOrd="0" destOrd="0" presId="urn:microsoft.com/office/officeart/2005/8/layout/hierarchy4"/>
    <dgm:cxn modelId="{A92047B3-08B1-4296-855B-9D3054F05497}" type="presParOf" srcId="{197EA164-87FB-485F-82FD-95044B741335}" destId="{4223641B-DE2D-42C0-87FA-00F911F10CF3}" srcOrd="0" destOrd="0" presId="urn:microsoft.com/office/officeart/2005/8/layout/hierarchy4"/>
    <dgm:cxn modelId="{F3826990-BFC0-4DC6-934E-BF85318FE75F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İZMİR TİCARET BORSASI MECLİS BAŞKANI ÖMER GÖKHAN TUNCER VE Y.K.BŞK.YRD. ERCAN KORKMAZ BORSAMIZI ZİYARET ETTİ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8C848FEB-310D-48E8-9006-41D12C2F35D6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E4B03854-1C5C-45E7-82B8-3BBF41FA514D}" type="presOf" srcId="{7BC44DD5-A326-4AAB-9D16-6CCE0918F1A3}" destId="{4223641B-DE2D-42C0-87FA-00F911F10CF3}" srcOrd="0" destOrd="0" presId="urn:microsoft.com/office/officeart/2005/8/layout/hierarchy4"/>
    <dgm:cxn modelId="{7FA2BBF6-B442-4230-8DBD-9E76C759C561}" type="presParOf" srcId="{2FEF5BEE-925C-49B4-B2C2-B308399B729A}" destId="{197EA164-87FB-485F-82FD-95044B741335}" srcOrd="0" destOrd="0" presId="urn:microsoft.com/office/officeart/2005/8/layout/hierarchy4"/>
    <dgm:cxn modelId="{94465DE5-2402-4595-976D-DADF070B610E}" type="presParOf" srcId="{197EA164-87FB-485F-82FD-95044B741335}" destId="{4223641B-DE2D-42C0-87FA-00F911F10CF3}" srcOrd="0" destOrd="0" presId="urn:microsoft.com/office/officeart/2005/8/layout/hierarchy4"/>
    <dgm:cxn modelId="{60C2BD4F-9D63-487D-8669-0B52D1CCAC96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AKREDİTASYON GELİŞTİRME ZİYARETİ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8DE1AF77-5E61-4B09-A5FC-BDF1CD444315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85EC70A4-058A-4AE9-A676-60B03E32D888}" type="presOf" srcId="{7BC44DD5-A326-4AAB-9D16-6CCE0918F1A3}" destId="{4223641B-DE2D-42C0-87FA-00F911F10CF3}" srcOrd="0" destOrd="0" presId="urn:microsoft.com/office/officeart/2005/8/layout/hierarchy4"/>
    <dgm:cxn modelId="{2B12D6C3-9772-4261-8126-87FA589AC048}" type="presParOf" srcId="{2FEF5BEE-925C-49B4-B2C2-B308399B729A}" destId="{197EA164-87FB-485F-82FD-95044B741335}" srcOrd="0" destOrd="0" presId="urn:microsoft.com/office/officeart/2005/8/layout/hierarchy4"/>
    <dgm:cxn modelId="{2028027B-2706-44E6-9A09-9D30E0B1D172}" type="presParOf" srcId="{197EA164-87FB-485F-82FD-95044B741335}" destId="{4223641B-DE2D-42C0-87FA-00F911F10CF3}" srcOrd="0" destOrd="0" presId="urn:microsoft.com/office/officeart/2005/8/layout/hierarchy4"/>
    <dgm:cxn modelId="{0C460F29-2DD9-4C9D-8AA5-1A6D62A29B50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1_5" csCatId="accent1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ŞUBAT-2025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641E913-E763-42AC-BBBA-CC9BFE30DAF8}" type="presOf" srcId="{9D6A90F1-CB1B-43D4-9CF1-3158594FF957}" destId="{A1016EF3-4F50-445D-8E0C-F90582E0CA19}" srcOrd="1" destOrd="0" presId="urn:microsoft.com/office/officeart/2005/8/layout/hList7"/>
    <dgm:cxn modelId="{9E6E69A2-711C-48AB-9CB3-628CD47117C3}" type="presOf" srcId="{9D6A90F1-CB1B-43D4-9CF1-3158594FF957}" destId="{E1FCC63B-B7CE-40DB-A9EF-02B04D800BBD}" srcOrd="0" destOrd="0" presId="urn:microsoft.com/office/officeart/2005/8/layout/hList7"/>
    <dgm:cxn modelId="{2A00898D-FE63-4324-A842-B73D9601F5D3}" type="presOf" srcId="{287EC7B4-CC11-4DD9-9BF8-A1A822EC5AB7}" destId="{0FAE3098-3EA3-4726-8D9B-9C35A37DAD9F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10F91A5F-8C69-485D-A38E-7B4135F8C7D9}" type="presParOf" srcId="{0FAE3098-3EA3-4726-8D9B-9C35A37DAD9F}" destId="{63CCB3CD-F8D5-4DD4-8ACD-850F0306117F}" srcOrd="0" destOrd="0" presId="urn:microsoft.com/office/officeart/2005/8/layout/hList7"/>
    <dgm:cxn modelId="{27D4888D-6A15-4D70-807E-9AB012E355B6}" type="presParOf" srcId="{0FAE3098-3EA3-4726-8D9B-9C35A37DAD9F}" destId="{8C109321-0AAD-4DED-A430-78A8F849C8B7}" srcOrd="1" destOrd="0" presId="urn:microsoft.com/office/officeart/2005/8/layout/hList7"/>
    <dgm:cxn modelId="{DBDE7EEC-B10D-42D2-9416-6D60E1C5D022}" type="presParOf" srcId="{8C109321-0AAD-4DED-A430-78A8F849C8B7}" destId="{E27ABA5E-EBAC-4350-8D93-394888141174}" srcOrd="0" destOrd="0" presId="urn:microsoft.com/office/officeart/2005/8/layout/hList7"/>
    <dgm:cxn modelId="{6DDF4F90-B9D6-457A-B544-C94F50CA29CB}" type="presParOf" srcId="{E27ABA5E-EBAC-4350-8D93-394888141174}" destId="{E1FCC63B-B7CE-40DB-A9EF-02B04D800BBD}" srcOrd="0" destOrd="0" presId="urn:microsoft.com/office/officeart/2005/8/layout/hList7"/>
    <dgm:cxn modelId="{7AB963ED-033E-463C-AECE-62034CD031C8}" type="presParOf" srcId="{E27ABA5E-EBAC-4350-8D93-394888141174}" destId="{A1016EF3-4F50-445D-8E0C-F90582E0CA19}" srcOrd="1" destOrd="0" presId="urn:microsoft.com/office/officeart/2005/8/layout/hList7"/>
    <dgm:cxn modelId="{AA7722EC-A490-4ABF-B047-C98B6521D8A5}" type="presParOf" srcId="{E27ABA5E-EBAC-4350-8D93-394888141174}" destId="{0C9DDE39-FC6D-40D9-B96D-35428E0B19E0}" srcOrd="2" destOrd="0" presId="urn:microsoft.com/office/officeart/2005/8/layout/hList7"/>
    <dgm:cxn modelId="{41710501-FD83-4228-86BA-FD3E7E66F9F4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BURSA KADIN GİRİŞİMCİLER KURULU KARACABEY İLÇE TEMSİLCİMİZ MENEKŞE DURNA'NIN MAĞAZA AÇILIŞINA KATILIM SAĞLADIK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83944A13-22E7-46A6-9041-567EDD9C3712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6BCE6EED-07C8-483F-AB0F-7D90A32DE097}" type="presOf" srcId="{7BC44DD5-A326-4AAB-9D16-6CCE0918F1A3}" destId="{4223641B-DE2D-42C0-87FA-00F911F10CF3}" srcOrd="0" destOrd="0" presId="urn:microsoft.com/office/officeart/2005/8/layout/hierarchy4"/>
    <dgm:cxn modelId="{41EAD987-2535-4531-BFED-0674ADCCF6DA}" type="presParOf" srcId="{2FEF5BEE-925C-49B4-B2C2-B308399B729A}" destId="{197EA164-87FB-485F-82FD-95044B741335}" srcOrd="0" destOrd="0" presId="urn:microsoft.com/office/officeart/2005/8/layout/hierarchy4"/>
    <dgm:cxn modelId="{F69D374D-285F-4040-AE6B-65A25851F383}" type="presParOf" srcId="{197EA164-87FB-485F-82FD-95044B741335}" destId="{4223641B-DE2D-42C0-87FA-00F911F10CF3}" srcOrd="0" destOrd="0" presId="urn:microsoft.com/office/officeart/2005/8/layout/hierarchy4"/>
    <dgm:cxn modelId="{DD66F203-214F-467E-8E2C-B642A7400991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3_2" csCatId="accent3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KASIM-2025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210D2EC-07C3-46AD-89DF-47241EB1BC9C}" type="presOf" srcId="{9D6A90F1-CB1B-43D4-9CF1-3158594FF957}" destId="{A1016EF3-4F50-445D-8E0C-F90582E0CA19}" srcOrd="1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FDAFAB16-A464-4272-AC33-028BDC8CF912}" type="presOf" srcId="{287EC7B4-CC11-4DD9-9BF8-A1A822EC5AB7}" destId="{0FAE3098-3EA3-4726-8D9B-9C35A37DAD9F}" srcOrd="0" destOrd="0" presId="urn:microsoft.com/office/officeart/2005/8/layout/hList7"/>
    <dgm:cxn modelId="{1E0E74FD-7D70-41CD-AB39-CB8AFA0189A2}" type="presOf" srcId="{9D6A90F1-CB1B-43D4-9CF1-3158594FF957}" destId="{E1FCC63B-B7CE-40DB-A9EF-02B04D800BBD}" srcOrd="0" destOrd="0" presId="urn:microsoft.com/office/officeart/2005/8/layout/hList7"/>
    <dgm:cxn modelId="{DA77D868-CC43-48B7-A2E9-8DFEB24669B7}" type="presParOf" srcId="{0FAE3098-3EA3-4726-8D9B-9C35A37DAD9F}" destId="{63CCB3CD-F8D5-4DD4-8ACD-850F0306117F}" srcOrd="0" destOrd="0" presId="urn:microsoft.com/office/officeart/2005/8/layout/hList7"/>
    <dgm:cxn modelId="{D9EAE3B0-871C-4683-9AB0-A240C9B36453}" type="presParOf" srcId="{0FAE3098-3EA3-4726-8D9B-9C35A37DAD9F}" destId="{8C109321-0AAD-4DED-A430-78A8F849C8B7}" srcOrd="1" destOrd="0" presId="urn:microsoft.com/office/officeart/2005/8/layout/hList7"/>
    <dgm:cxn modelId="{8D512183-84C7-4E76-AD79-3E7949F93BA0}" type="presParOf" srcId="{8C109321-0AAD-4DED-A430-78A8F849C8B7}" destId="{E27ABA5E-EBAC-4350-8D93-394888141174}" srcOrd="0" destOrd="0" presId="urn:microsoft.com/office/officeart/2005/8/layout/hList7"/>
    <dgm:cxn modelId="{1985BE3F-4EE2-492E-8BCD-899CEFA14CF9}" type="presParOf" srcId="{E27ABA5E-EBAC-4350-8D93-394888141174}" destId="{E1FCC63B-B7CE-40DB-A9EF-02B04D800BBD}" srcOrd="0" destOrd="0" presId="urn:microsoft.com/office/officeart/2005/8/layout/hList7"/>
    <dgm:cxn modelId="{11D0F64B-8F12-45EB-822D-2A91B6EE7D7C}" type="presParOf" srcId="{E27ABA5E-EBAC-4350-8D93-394888141174}" destId="{A1016EF3-4F50-445D-8E0C-F90582E0CA19}" srcOrd="1" destOrd="0" presId="urn:microsoft.com/office/officeart/2005/8/layout/hList7"/>
    <dgm:cxn modelId="{1FBCA02A-D208-44EC-8358-A446E4B0AD24}" type="presParOf" srcId="{E27ABA5E-EBAC-4350-8D93-394888141174}" destId="{0C9DDE39-FC6D-40D9-B96D-35428E0B19E0}" srcOrd="2" destOrd="0" presId="urn:microsoft.com/office/officeart/2005/8/layout/hList7"/>
    <dgm:cxn modelId="{CDC92354-3102-4740-999D-F2DCA25AD308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KTSO MECLİS BŞK.YRD. SERAP ÖZCAN SAĞDIÇ'IN İŞLETMECİLİĞİNİ YAPTIĞI CELCERO KAFE &amp; RESTORAN AÇILIŞINA KATILDIK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557EA77B-1195-4930-8000-D23F29065B00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C636583E-32B5-409F-AAA4-2174A9F2184A}" type="presOf" srcId="{7BC44DD5-A326-4AAB-9D16-6CCE0918F1A3}" destId="{4223641B-DE2D-42C0-87FA-00F911F10CF3}" srcOrd="0" destOrd="0" presId="urn:microsoft.com/office/officeart/2005/8/layout/hierarchy4"/>
    <dgm:cxn modelId="{7B1B6BCC-37E4-40B3-A027-E6675E4F1AE4}" type="presParOf" srcId="{2FEF5BEE-925C-49B4-B2C2-B308399B729A}" destId="{197EA164-87FB-485F-82FD-95044B741335}" srcOrd="0" destOrd="0" presId="urn:microsoft.com/office/officeart/2005/8/layout/hierarchy4"/>
    <dgm:cxn modelId="{D208D64A-3CB2-47B9-89FE-D28C6674B371}" type="presParOf" srcId="{197EA164-87FB-485F-82FD-95044B741335}" destId="{4223641B-DE2D-42C0-87FA-00F911F10CF3}" srcOrd="0" destOrd="0" presId="urn:microsoft.com/office/officeart/2005/8/layout/hierarchy4"/>
    <dgm:cxn modelId="{2F8F941E-AD5D-4E44-B468-C78976260EAF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TOBTİM YÖNETİM KURULU ÜYESİ VE BAŞKANIMIZ MURAD BERTAN T.C.MOSKOVA BÜYÜKELÇİSİ TANJU BİLGİÇ'E TOBTİM Y.K. OLARAK ZİYARET GERÇEKLEŞTİRDİ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E3B18158-CB6F-4049-86D6-3D18F9CF1206}" type="presOf" srcId="{962BDA7D-CBDC-4C2C-A509-49AF08E4A8C6}" destId="{2FEF5BEE-925C-49B4-B2C2-B308399B729A}" srcOrd="0" destOrd="0" presId="urn:microsoft.com/office/officeart/2005/8/layout/hierarchy4"/>
    <dgm:cxn modelId="{8C2B9761-CAEA-4D19-A5C8-41B3538FCBC2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680D4A02-4EE1-4930-A7E9-74910C08927E}" type="presParOf" srcId="{2FEF5BEE-925C-49B4-B2C2-B308399B729A}" destId="{197EA164-87FB-485F-82FD-95044B741335}" srcOrd="0" destOrd="0" presId="urn:microsoft.com/office/officeart/2005/8/layout/hierarchy4"/>
    <dgm:cxn modelId="{F18B9E09-33DA-450E-ABA3-95BE52E5A3E4}" type="presParOf" srcId="{197EA164-87FB-485F-82FD-95044B741335}" destId="{4223641B-DE2D-42C0-87FA-00F911F10CF3}" srcOrd="0" destOrd="0" presId="urn:microsoft.com/office/officeart/2005/8/layout/hierarchy4"/>
    <dgm:cxn modelId="{EB9D9511-D119-4A63-8590-4CB9A3083CC6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BAŞKANIMIZ MURAD BERTAN'IN OĞLU NECDET BERTAN VE DİDEM AKKUŞ'UN DÜĞÜN TÖRENİNE TOBB BAŞKANIMIZ RİFAT HİSARCIKLIOĞLU VE ODA-BORSA BAŞKANLARI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F54A55A4-0D7D-4206-B385-85880B744231}" type="presOf" srcId="{962BDA7D-CBDC-4C2C-A509-49AF08E4A8C6}" destId="{2FEF5BEE-925C-49B4-B2C2-B308399B729A}" srcOrd="0" destOrd="0" presId="urn:microsoft.com/office/officeart/2005/8/layout/hierarchy4"/>
    <dgm:cxn modelId="{B0B96A6E-426F-419E-8BC7-921CCCEF619D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9470D398-A98C-4538-8060-2DBFE007F411}" type="presParOf" srcId="{2FEF5BEE-925C-49B4-B2C2-B308399B729A}" destId="{197EA164-87FB-485F-82FD-95044B741335}" srcOrd="0" destOrd="0" presId="urn:microsoft.com/office/officeart/2005/8/layout/hierarchy4"/>
    <dgm:cxn modelId="{CDCF7E3D-D971-41DE-B346-57298800E251}" type="presParOf" srcId="{197EA164-87FB-485F-82FD-95044B741335}" destId="{4223641B-DE2D-42C0-87FA-00F911F10CF3}" srcOrd="0" destOrd="0" presId="urn:microsoft.com/office/officeart/2005/8/layout/hierarchy4"/>
    <dgm:cxn modelId="{880E91A9-A289-41BD-A8D3-3118B5DC9C3D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BORSAMIZ HİZMET BİNASI ZEMİN KATINDA HİZMETE BAŞLAYAN E'LİA BORSA RESTAURANT’IN AÇILIŞINA BAŞKANIMIZ KATILIM SAĞLADI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2BEE5296-6419-4377-AA29-F433FE65057A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58CE4DBF-257D-453A-AD00-63EC93F28881}" type="presOf" srcId="{962BDA7D-CBDC-4C2C-A509-49AF08E4A8C6}" destId="{2FEF5BEE-925C-49B4-B2C2-B308399B729A}" srcOrd="0" destOrd="0" presId="urn:microsoft.com/office/officeart/2005/8/layout/hierarchy4"/>
    <dgm:cxn modelId="{9ADE9DE5-BA63-4D6F-855C-EBBB0887EF15}" type="presParOf" srcId="{2FEF5BEE-925C-49B4-B2C2-B308399B729A}" destId="{197EA164-87FB-485F-82FD-95044B741335}" srcOrd="0" destOrd="0" presId="urn:microsoft.com/office/officeart/2005/8/layout/hierarchy4"/>
    <dgm:cxn modelId="{7BFF6127-0CB5-4F4A-8375-67E1502B5A7D}" type="presParOf" srcId="{197EA164-87FB-485F-82FD-95044B741335}" destId="{4223641B-DE2D-42C0-87FA-00F911F10CF3}" srcOrd="0" destOrd="0" presId="urn:microsoft.com/office/officeart/2005/8/layout/hierarchy4"/>
    <dgm:cxn modelId="{67A207A1-C99A-4CE7-935E-F3D2530CEB36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BORSAMIZ/KTSO VE TOBB İLE ORTAKLAŞA YAPTIĞIMIZ EĞİTİM YARDIMLARI TAMAMLANDI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5968EAE9-6826-420E-8C79-18AEF88F94E9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D0BF1416-D2F8-4A87-8BD9-D74FA5016939}" type="presOf" srcId="{7BC44DD5-A326-4AAB-9D16-6CCE0918F1A3}" destId="{4223641B-DE2D-42C0-87FA-00F911F10CF3}" srcOrd="0" destOrd="0" presId="urn:microsoft.com/office/officeart/2005/8/layout/hierarchy4"/>
    <dgm:cxn modelId="{6BC35DED-3B9F-4DD9-890A-C46C1A6D4770}" type="presParOf" srcId="{2FEF5BEE-925C-49B4-B2C2-B308399B729A}" destId="{197EA164-87FB-485F-82FD-95044B741335}" srcOrd="0" destOrd="0" presId="urn:microsoft.com/office/officeart/2005/8/layout/hierarchy4"/>
    <dgm:cxn modelId="{772A2C50-35FA-4BB0-B87F-FE14C7484D37}" type="presParOf" srcId="{197EA164-87FB-485F-82FD-95044B741335}" destId="{4223641B-DE2D-42C0-87FA-00F911F10CF3}" srcOrd="0" destOrd="0" presId="urn:microsoft.com/office/officeart/2005/8/layout/hierarchy4"/>
    <dgm:cxn modelId="{2944CFC2-CD3C-48FF-8C1A-7B8E339E1E30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287EC7B4-CC11-4DD9-9BF8-A1A822EC5AB7}" type="doc">
      <dgm:prSet loTypeId="urn:microsoft.com/office/officeart/2005/8/layout/hList7" loCatId="list" qsTypeId="urn:microsoft.com/office/officeart/2005/8/quickstyle/3d7" qsCatId="3D" csTypeId="urn:microsoft.com/office/officeart/2005/8/colors/accent6_5" csCatId="accent6" phldr="1"/>
      <dgm:spPr/>
    </dgm:pt>
    <dgm:pt modelId="{9D6A90F1-CB1B-43D4-9CF1-3158594FF957}">
      <dgm:prSet phldrT="[Metin]"/>
      <dgm:spPr/>
      <dgm:t>
        <a:bodyPr/>
        <a:lstStyle/>
        <a:p>
          <a:r>
            <a:rPr lang="tr-TR" b="1" dirty="0" smtClean="0"/>
            <a:t>ARALIK-2025 FAALİYETLERİMİZ</a:t>
          </a:r>
          <a:endParaRPr lang="tr-TR" b="1" dirty="0"/>
        </a:p>
      </dgm:t>
    </dgm:pt>
    <dgm:pt modelId="{C027D90C-00A2-484A-A536-3E3103915CFA}" type="parTrans" cxnId="{2F5A87F1-66D2-4D39-A919-78C415921234}">
      <dgm:prSet/>
      <dgm:spPr/>
      <dgm:t>
        <a:bodyPr/>
        <a:lstStyle/>
        <a:p>
          <a:endParaRPr lang="tr-TR"/>
        </a:p>
      </dgm:t>
    </dgm:pt>
    <dgm:pt modelId="{8680CE53-D6B9-4B52-8BF9-F84ABD0F72EC}" type="sibTrans" cxnId="{2F5A87F1-66D2-4D39-A919-78C415921234}">
      <dgm:prSet/>
      <dgm:spPr/>
      <dgm:t>
        <a:bodyPr/>
        <a:lstStyle/>
        <a:p>
          <a:endParaRPr lang="tr-TR"/>
        </a:p>
      </dgm:t>
    </dgm:pt>
    <dgm:pt modelId="{0FAE3098-3EA3-4726-8D9B-9C35A37DAD9F}" type="pres">
      <dgm:prSet presAssocID="{287EC7B4-CC11-4DD9-9BF8-A1A822EC5AB7}" presName="Name0" presStyleCnt="0">
        <dgm:presLayoutVars>
          <dgm:dir/>
          <dgm:resizeHandles val="exact"/>
        </dgm:presLayoutVars>
      </dgm:prSet>
      <dgm:spPr/>
    </dgm:pt>
    <dgm:pt modelId="{63CCB3CD-F8D5-4DD4-8ACD-850F0306117F}" type="pres">
      <dgm:prSet presAssocID="{287EC7B4-CC11-4DD9-9BF8-A1A822EC5AB7}" presName="fgShape" presStyleLbl="fgShp" presStyleIdx="0" presStyleCnt="1"/>
      <dgm:spPr/>
    </dgm:pt>
    <dgm:pt modelId="{8C109321-0AAD-4DED-A430-78A8F849C8B7}" type="pres">
      <dgm:prSet presAssocID="{287EC7B4-CC11-4DD9-9BF8-A1A822EC5AB7}" presName="linComp" presStyleCnt="0"/>
      <dgm:spPr/>
    </dgm:pt>
    <dgm:pt modelId="{E27ABA5E-EBAC-4350-8D93-394888141174}" type="pres">
      <dgm:prSet presAssocID="{9D6A90F1-CB1B-43D4-9CF1-3158594FF957}" presName="compNode" presStyleCnt="0"/>
      <dgm:spPr/>
    </dgm:pt>
    <dgm:pt modelId="{E1FCC63B-B7CE-40DB-A9EF-02B04D800BBD}" type="pres">
      <dgm:prSet presAssocID="{9D6A90F1-CB1B-43D4-9CF1-3158594FF957}" presName="bkgdShape" presStyleLbl="node1" presStyleIdx="0" presStyleCnt="1" custLinFactNeighborX="-21485" custLinFactNeighborY="42969"/>
      <dgm:spPr/>
      <dgm:t>
        <a:bodyPr/>
        <a:lstStyle/>
        <a:p>
          <a:endParaRPr lang="tr-TR"/>
        </a:p>
      </dgm:t>
    </dgm:pt>
    <dgm:pt modelId="{A1016EF3-4F50-445D-8E0C-F90582E0CA19}" type="pres">
      <dgm:prSet presAssocID="{9D6A90F1-CB1B-43D4-9CF1-3158594FF95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C9DDE39-FC6D-40D9-B96D-35428E0B19E0}" type="pres">
      <dgm:prSet presAssocID="{9D6A90F1-CB1B-43D4-9CF1-3158594FF957}" presName="invisiNode" presStyleLbl="node1" presStyleIdx="0" presStyleCnt="1"/>
      <dgm:spPr/>
    </dgm:pt>
    <dgm:pt modelId="{9289E308-40FF-4650-8FE6-B5E8C9466962}" type="pres">
      <dgm:prSet presAssocID="{9D6A90F1-CB1B-43D4-9CF1-3158594FF957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9031FAEF-21B4-42A7-BC9F-05D8BF26EC7F}" type="presOf" srcId="{9D6A90F1-CB1B-43D4-9CF1-3158594FF957}" destId="{E1FCC63B-B7CE-40DB-A9EF-02B04D800BBD}" srcOrd="0" destOrd="0" presId="urn:microsoft.com/office/officeart/2005/8/layout/hList7"/>
    <dgm:cxn modelId="{2F5A87F1-66D2-4D39-A919-78C415921234}" srcId="{287EC7B4-CC11-4DD9-9BF8-A1A822EC5AB7}" destId="{9D6A90F1-CB1B-43D4-9CF1-3158594FF957}" srcOrd="0" destOrd="0" parTransId="{C027D90C-00A2-484A-A536-3E3103915CFA}" sibTransId="{8680CE53-D6B9-4B52-8BF9-F84ABD0F72EC}"/>
    <dgm:cxn modelId="{11EFA1A4-E770-43F2-9120-265648B512A4}" type="presOf" srcId="{287EC7B4-CC11-4DD9-9BF8-A1A822EC5AB7}" destId="{0FAE3098-3EA3-4726-8D9B-9C35A37DAD9F}" srcOrd="0" destOrd="0" presId="urn:microsoft.com/office/officeart/2005/8/layout/hList7"/>
    <dgm:cxn modelId="{DDF09FC9-5DAF-49E7-8C3F-CCDADE89A8FD}" type="presOf" srcId="{9D6A90F1-CB1B-43D4-9CF1-3158594FF957}" destId="{A1016EF3-4F50-445D-8E0C-F90582E0CA19}" srcOrd="1" destOrd="0" presId="urn:microsoft.com/office/officeart/2005/8/layout/hList7"/>
    <dgm:cxn modelId="{8D20BA08-26C6-44F8-9B50-CE965B7B2036}" type="presParOf" srcId="{0FAE3098-3EA3-4726-8D9B-9C35A37DAD9F}" destId="{63CCB3CD-F8D5-4DD4-8ACD-850F0306117F}" srcOrd="0" destOrd="0" presId="urn:microsoft.com/office/officeart/2005/8/layout/hList7"/>
    <dgm:cxn modelId="{E4AC4AB3-4667-4BF7-85E6-E0D7566663FA}" type="presParOf" srcId="{0FAE3098-3EA3-4726-8D9B-9C35A37DAD9F}" destId="{8C109321-0AAD-4DED-A430-78A8F849C8B7}" srcOrd="1" destOrd="0" presId="urn:microsoft.com/office/officeart/2005/8/layout/hList7"/>
    <dgm:cxn modelId="{08AACDDC-F82D-4AB7-92D0-80DBE5C210F4}" type="presParOf" srcId="{8C109321-0AAD-4DED-A430-78A8F849C8B7}" destId="{E27ABA5E-EBAC-4350-8D93-394888141174}" srcOrd="0" destOrd="0" presId="urn:microsoft.com/office/officeart/2005/8/layout/hList7"/>
    <dgm:cxn modelId="{F34545CB-39A9-4E83-88F5-BD486AB137FD}" type="presParOf" srcId="{E27ABA5E-EBAC-4350-8D93-394888141174}" destId="{E1FCC63B-B7CE-40DB-A9EF-02B04D800BBD}" srcOrd="0" destOrd="0" presId="urn:microsoft.com/office/officeart/2005/8/layout/hList7"/>
    <dgm:cxn modelId="{2C482904-2CFA-4C44-840A-08EB16E5C54B}" type="presParOf" srcId="{E27ABA5E-EBAC-4350-8D93-394888141174}" destId="{A1016EF3-4F50-445D-8E0C-F90582E0CA19}" srcOrd="1" destOrd="0" presId="urn:microsoft.com/office/officeart/2005/8/layout/hList7"/>
    <dgm:cxn modelId="{AF9AF1B7-1335-4C4C-B9D8-1D2E7FBC30C1}" type="presParOf" srcId="{E27ABA5E-EBAC-4350-8D93-394888141174}" destId="{0C9DDE39-FC6D-40D9-B96D-35428E0B19E0}" srcOrd="2" destOrd="0" presId="urn:microsoft.com/office/officeart/2005/8/layout/hList7"/>
    <dgm:cxn modelId="{CA982606-0F82-4F15-A2BD-7A1CD8A3B21E}" type="presParOf" srcId="{E27ABA5E-EBAC-4350-8D93-394888141174}" destId="{9289E308-40FF-4650-8FE6-B5E8C9466962}" srcOrd="3" destOrd="0" presId="urn:microsoft.com/office/officeart/2005/8/layout/hList7"/>
  </dgm:cxnLst>
  <dgm:bg/>
  <dgm:whole/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İYİ PARTİ KARACABEY İLÇE BAŞKANI CEM TİRYAKİOĞLU VE İLÇE TEŞKİLATI’NA HAYIRLI OLSUN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A723D75D-8CF7-44D0-87C7-03B86FB6668F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230DA85C-C8D9-4391-921B-BF12058F8EE3}" type="presOf" srcId="{962BDA7D-CBDC-4C2C-A509-49AF08E4A8C6}" destId="{2FEF5BEE-925C-49B4-B2C2-B308399B729A}" srcOrd="0" destOrd="0" presId="urn:microsoft.com/office/officeart/2005/8/layout/hierarchy4"/>
    <dgm:cxn modelId="{8301CA0F-9D9E-4F69-8E3F-9B4FAB53BDDA}" type="presParOf" srcId="{2FEF5BEE-925C-49B4-B2C2-B308399B729A}" destId="{197EA164-87FB-485F-82FD-95044B741335}" srcOrd="0" destOrd="0" presId="urn:microsoft.com/office/officeart/2005/8/layout/hierarchy4"/>
    <dgm:cxn modelId="{A2E77FE1-6B6C-4488-A8D5-069E738463EF}" type="presParOf" srcId="{197EA164-87FB-485F-82FD-95044B741335}" destId="{4223641B-DE2D-42C0-87FA-00F911F10CF3}" srcOrd="0" destOrd="0" presId="urn:microsoft.com/office/officeart/2005/8/layout/hierarchy4"/>
    <dgm:cxn modelId="{D5AC2417-2076-4EAB-9A8A-61DAEDE44BF0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KARACABEY TİGEM MÜDÜRÜ OLARAK GÖREVE BAŞLAYAN MUHAMMET ALTIPARMAK'A HAYIRLI OLSUN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F24C5D25-DC6D-4E54-B8A0-B1249A7D8096}" type="presOf" srcId="{7BC44DD5-A326-4AAB-9D16-6CCE0918F1A3}" destId="{4223641B-DE2D-42C0-87FA-00F911F10CF3}" srcOrd="0" destOrd="0" presId="urn:microsoft.com/office/officeart/2005/8/layout/hierarchy4"/>
    <dgm:cxn modelId="{CAF13B17-3745-4F84-98B4-F086B6D64AF9}" type="presOf" srcId="{962BDA7D-CBDC-4C2C-A509-49AF08E4A8C6}" destId="{2FEF5BEE-925C-49B4-B2C2-B308399B729A}" srcOrd="0" destOrd="0" presId="urn:microsoft.com/office/officeart/2005/8/layout/hierarchy4"/>
    <dgm:cxn modelId="{43844D56-67CD-410A-BE24-36A682A512DC}" type="presParOf" srcId="{2FEF5BEE-925C-49B4-B2C2-B308399B729A}" destId="{197EA164-87FB-485F-82FD-95044B741335}" srcOrd="0" destOrd="0" presId="urn:microsoft.com/office/officeart/2005/8/layout/hierarchy4"/>
    <dgm:cxn modelId="{63C42BD0-FD40-48ED-9215-38A38A98B7E0}" type="presParOf" srcId="{197EA164-87FB-485F-82FD-95044B741335}" destId="{4223641B-DE2D-42C0-87FA-00F911F10CF3}" srcOrd="0" destOrd="0" presId="urn:microsoft.com/office/officeart/2005/8/layout/hierarchy4"/>
    <dgm:cxn modelId="{BB2387DE-095B-43A3-9916-2A1AF1214419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SÖKE TİCARET BORSASI ZİYARETİ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F4F0EDB7-0B40-4A2F-98B4-2671518EE72B}" type="presOf" srcId="{962BDA7D-CBDC-4C2C-A509-49AF08E4A8C6}" destId="{2FEF5BEE-925C-49B4-B2C2-B308399B729A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206D0F5F-76D1-4CE4-B46B-5D78DEAD75F5}" type="presOf" srcId="{7BC44DD5-A326-4AAB-9D16-6CCE0918F1A3}" destId="{4223641B-DE2D-42C0-87FA-00F911F10CF3}" srcOrd="0" destOrd="0" presId="urn:microsoft.com/office/officeart/2005/8/layout/hierarchy4"/>
    <dgm:cxn modelId="{A3795B3C-BE1A-41AD-95C3-551DE02F25DB}" type="presParOf" srcId="{2FEF5BEE-925C-49B4-B2C2-B308399B729A}" destId="{197EA164-87FB-485F-82FD-95044B741335}" srcOrd="0" destOrd="0" presId="urn:microsoft.com/office/officeart/2005/8/layout/hierarchy4"/>
    <dgm:cxn modelId="{41BA3931-F8C3-4491-AFE3-BEA6D8F97BAC}" type="presParOf" srcId="{197EA164-87FB-485F-82FD-95044B741335}" destId="{4223641B-DE2D-42C0-87FA-00F911F10CF3}" srcOrd="0" destOrd="0" presId="urn:microsoft.com/office/officeart/2005/8/layout/hierarchy4"/>
    <dgm:cxn modelId="{41571BF4-0CCE-4EB6-B2E8-B54AB1ED83C0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BÜTÇE VE MUHASEBE YÖNETMELİĞİ BİLGİLENDİRME SEMİNERİ'NE KATILIM SAĞLADIK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56967A3D-5560-492C-AC7B-6C85D994E4B6}" type="presOf" srcId="{962BDA7D-CBDC-4C2C-A509-49AF08E4A8C6}" destId="{2FEF5BEE-925C-49B4-B2C2-B308399B729A}" srcOrd="0" destOrd="0" presId="urn:microsoft.com/office/officeart/2005/8/layout/hierarchy4"/>
    <dgm:cxn modelId="{A2183C35-7067-4A52-9E8B-D6452A6A92C2}" type="presOf" srcId="{7BC44DD5-A326-4AAB-9D16-6CCE0918F1A3}" destId="{4223641B-DE2D-42C0-87FA-00F911F10CF3}" srcOrd="0" destOrd="0" presId="urn:microsoft.com/office/officeart/2005/8/layout/hierarchy4"/>
    <dgm:cxn modelId="{0E8B1C4F-9FDC-41D3-BA4F-2024481035FF}" type="presParOf" srcId="{2FEF5BEE-925C-49B4-B2C2-B308399B729A}" destId="{197EA164-87FB-485F-82FD-95044B741335}" srcOrd="0" destOrd="0" presId="urn:microsoft.com/office/officeart/2005/8/layout/hierarchy4"/>
    <dgm:cxn modelId="{73C7D1F4-B114-4896-A8D2-A3B34E3F25FA}" type="presParOf" srcId="{197EA164-87FB-485F-82FD-95044B741335}" destId="{4223641B-DE2D-42C0-87FA-00F911F10CF3}" srcOrd="0" destOrd="0" presId="urn:microsoft.com/office/officeart/2005/8/layout/hierarchy4"/>
    <dgm:cxn modelId="{064B3E8F-4247-4EDB-AEE0-216586B0DF6C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GAZİANTEP TİCARET BORSASI'NA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C855A208-D9CC-4BE9-AC39-E68CD99CB161}" type="presOf" srcId="{7BC44DD5-A326-4AAB-9D16-6CCE0918F1A3}" destId="{4223641B-DE2D-42C0-87FA-00F911F10CF3}" srcOrd="0" destOrd="0" presId="urn:microsoft.com/office/officeart/2005/8/layout/hierarchy4"/>
    <dgm:cxn modelId="{9BF09761-DA60-4EF5-A328-A0C8959E75F5}" type="presOf" srcId="{962BDA7D-CBDC-4C2C-A509-49AF08E4A8C6}" destId="{2FEF5BEE-925C-49B4-B2C2-B308399B729A}" srcOrd="0" destOrd="0" presId="urn:microsoft.com/office/officeart/2005/8/layout/hierarchy4"/>
    <dgm:cxn modelId="{C3EBEF08-600D-43E2-9503-970D26EFFE7A}" type="presParOf" srcId="{2FEF5BEE-925C-49B4-B2C2-B308399B729A}" destId="{197EA164-87FB-485F-82FD-95044B741335}" srcOrd="0" destOrd="0" presId="urn:microsoft.com/office/officeart/2005/8/layout/hierarchy4"/>
    <dgm:cxn modelId="{21A31F92-45FB-4F37-84DB-451C2051CC7F}" type="presParOf" srcId="{197EA164-87FB-485F-82FD-95044B741335}" destId="{4223641B-DE2D-42C0-87FA-00F911F10CF3}" srcOrd="0" destOrd="0" presId="urn:microsoft.com/office/officeart/2005/8/layout/hierarchy4"/>
    <dgm:cxn modelId="{FDEB729F-F930-45F8-BB3B-7081FB37DAC5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ŞANLIURFA TİCARET BORSASI'NA ZİYARETİMİZ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7FFAD365-B256-4446-8009-67CFA9B8B8A4}" type="presOf" srcId="{7BC44DD5-A326-4AAB-9D16-6CCE0918F1A3}" destId="{4223641B-DE2D-42C0-87FA-00F911F10CF3}" srcOrd="0" destOrd="0" presId="urn:microsoft.com/office/officeart/2005/8/layout/hierarchy4"/>
    <dgm:cxn modelId="{6B6B3DC4-D9E4-4530-9E7A-44E845BDF80F}" type="presOf" srcId="{962BDA7D-CBDC-4C2C-A509-49AF08E4A8C6}" destId="{2FEF5BEE-925C-49B4-B2C2-B308399B729A}" srcOrd="0" destOrd="0" presId="urn:microsoft.com/office/officeart/2005/8/layout/hierarchy4"/>
    <dgm:cxn modelId="{27E2F38F-7CE4-4E35-891D-07E46D7564F0}" type="presParOf" srcId="{2FEF5BEE-925C-49B4-B2C2-B308399B729A}" destId="{197EA164-87FB-485F-82FD-95044B741335}" srcOrd="0" destOrd="0" presId="urn:microsoft.com/office/officeart/2005/8/layout/hierarchy4"/>
    <dgm:cxn modelId="{011E1922-2DD4-46A6-8237-209F9D631EA2}" type="presParOf" srcId="{197EA164-87FB-485F-82FD-95044B741335}" destId="{4223641B-DE2D-42C0-87FA-00F911F10CF3}" srcOrd="0" destOrd="0" presId="urn:microsoft.com/office/officeart/2005/8/layout/hierarchy4"/>
    <dgm:cxn modelId="{7A34FA0A-6465-4D56-956C-B11CD63FD971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AYDIN TARIM FUARI ZİYARETİ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C2104C4B-8D92-4854-95FB-9F2034B92234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EE16998B-135A-4C4C-BF66-AC649A77F6BA}" type="presOf" srcId="{962BDA7D-CBDC-4C2C-A509-49AF08E4A8C6}" destId="{2FEF5BEE-925C-49B4-B2C2-B308399B729A}" srcOrd="0" destOrd="0" presId="urn:microsoft.com/office/officeart/2005/8/layout/hierarchy4"/>
    <dgm:cxn modelId="{C1B24372-A7D2-4C2A-9562-94B59F8D419C}" type="presParOf" srcId="{2FEF5BEE-925C-49B4-B2C2-B308399B729A}" destId="{197EA164-87FB-485F-82FD-95044B741335}" srcOrd="0" destOrd="0" presId="urn:microsoft.com/office/officeart/2005/8/layout/hierarchy4"/>
    <dgm:cxn modelId="{73B89C22-0166-44AE-A9D2-0008C2515162}" type="presParOf" srcId="{197EA164-87FB-485F-82FD-95044B741335}" destId="{4223641B-DE2D-42C0-87FA-00F911F10CF3}" srcOrd="0" destOrd="0" presId="urn:microsoft.com/office/officeart/2005/8/layout/hierarchy4"/>
    <dgm:cxn modelId="{DE0AFF38-DF59-4575-BCB9-7AE2D3A80B12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2BDA7D-CBDC-4C2C-A509-49AF08E4A8C6}" type="doc">
      <dgm:prSet loTypeId="urn:microsoft.com/office/officeart/2005/8/layout/hierarchy4" loCatId="list" qsTypeId="urn:microsoft.com/office/officeart/2005/8/quickstyle/3d6" qsCatId="3D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7BC44DD5-A326-4AAB-9D16-6CCE0918F1A3}">
      <dgm:prSet phldrT="[Metin]"/>
      <dgm:spPr/>
      <dgm:t>
        <a:bodyPr/>
        <a:lstStyle/>
        <a:p>
          <a:r>
            <a:rPr lang="tr-TR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BORSAMIZA MARMARA ÜPAK ACENTELİK BELGESİ TAKDİM EDİLDİ</a:t>
          </a:r>
          <a:endParaRPr lang="tr-TR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20ADE32-612A-4659-83DE-04D52213CBE3}" type="parTrans" cxnId="{970F96F5-BE1D-46A4-8FDF-CCCD7E45C648}">
      <dgm:prSet/>
      <dgm:spPr/>
      <dgm:t>
        <a:bodyPr/>
        <a:lstStyle/>
        <a:p>
          <a:endParaRPr lang="tr-TR"/>
        </a:p>
      </dgm:t>
    </dgm:pt>
    <dgm:pt modelId="{8B85E26C-F983-4F25-AA09-17E3961F2619}" type="sibTrans" cxnId="{970F96F5-BE1D-46A4-8FDF-CCCD7E45C648}">
      <dgm:prSet/>
      <dgm:spPr/>
      <dgm:t>
        <a:bodyPr/>
        <a:lstStyle/>
        <a:p>
          <a:endParaRPr lang="tr-TR"/>
        </a:p>
      </dgm:t>
    </dgm:pt>
    <dgm:pt modelId="{2FEF5BEE-925C-49B4-B2C2-B308399B729A}" type="pres">
      <dgm:prSet presAssocID="{962BDA7D-CBDC-4C2C-A509-49AF08E4A8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197EA164-87FB-485F-82FD-95044B741335}" type="pres">
      <dgm:prSet presAssocID="{7BC44DD5-A326-4AAB-9D16-6CCE0918F1A3}" presName="vertOne" presStyleCnt="0"/>
      <dgm:spPr/>
      <dgm:t>
        <a:bodyPr/>
        <a:lstStyle/>
        <a:p>
          <a:endParaRPr lang="tr-TR"/>
        </a:p>
      </dgm:t>
    </dgm:pt>
    <dgm:pt modelId="{4223641B-DE2D-42C0-87FA-00F911F10CF3}" type="pres">
      <dgm:prSet presAssocID="{7BC44DD5-A326-4AAB-9D16-6CCE0918F1A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A56F45-B40E-4E1F-A787-228F1BD279C8}" type="pres">
      <dgm:prSet presAssocID="{7BC44DD5-A326-4AAB-9D16-6CCE0918F1A3}" presName="horzOne" presStyleCnt="0"/>
      <dgm:spPr/>
      <dgm:t>
        <a:bodyPr/>
        <a:lstStyle/>
        <a:p>
          <a:endParaRPr lang="tr-TR"/>
        </a:p>
      </dgm:t>
    </dgm:pt>
  </dgm:ptLst>
  <dgm:cxnLst>
    <dgm:cxn modelId="{7D148601-2F22-4341-989B-A6866B6E36C8}" type="presOf" srcId="{7BC44DD5-A326-4AAB-9D16-6CCE0918F1A3}" destId="{4223641B-DE2D-42C0-87FA-00F911F10CF3}" srcOrd="0" destOrd="0" presId="urn:microsoft.com/office/officeart/2005/8/layout/hierarchy4"/>
    <dgm:cxn modelId="{970F96F5-BE1D-46A4-8FDF-CCCD7E45C648}" srcId="{962BDA7D-CBDC-4C2C-A509-49AF08E4A8C6}" destId="{7BC44DD5-A326-4AAB-9D16-6CCE0918F1A3}" srcOrd="0" destOrd="0" parTransId="{920ADE32-612A-4659-83DE-04D52213CBE3}" sibTransId="{8B85E26C-F983-4F25-AA09-17E3961F2619}"/>
    <dgm:cxn modelId="{5B356C06-EAC2-4A37-96A7-25FC5E300F41}" type="presOf" srcId="{962BDA7D-CBDC-4C2C-A509-49AF08E4A8C6}" destId="{2FEF5BEE-925C-49B4-B2C2-B308399B729A}" srcOrd="0" destOrd="0" presId="urn:microsoft.com/office/officeart/2005/8/layout/hierarchy4"/>
    <dgm:cxn modelId="{B8DB1348-C6B7-4438-ABF1-CFA0C3914413}" type="presParOf" srcId="{2FEF5BEE-925C-49B4-B2C2-B308399B729A}" destId="{197EA164-87FB-485F-82FD-95044B741335}" srcOrd="0" destOrd="0" presId="urn:microsoft.com/office/officeart/2005/8/layout/hierarchy4"/>
    <dgm:cxn modelId="{C2F684FC-EA9F-48D1-8F39-AD0830D47602}" type="presParOf" srcId="{197EA164-87FB-485F-82FD-95044B741335}" destId="{4223641B-DE2D-42C0-87FA-00F911F10CF3}" srcOrd="0" destOrd="0" presId="urn:microsoft.com/office/officeart/2005/8/layout/hierarchy4"/>
    <dgm:cxn modelId="{47B4D1E2-5639-417D-AA3A-D82AFE41CBC5}" type="presParOf" srcId="{197EA164-87FB-485F-82FD-95044B741335}" destId="{74A56F45-B40E-4E1F-A787-228F1BD279C8}" srcOrd="1" destOrd="0" presId="urn:microsoft.com/office/officeart/2005/8/layout/hierarchy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77A67-2B27-4B84-AD5F-3AC643BABCAE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735A7-1F0E-428C-B338-13A82CDCEF3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389673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735A7-1F0E-428C-B338-13A82CDCEF36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57408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24.02.2026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0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4" Type="http://schemas.openxmlformats.org/officeDocument/2006/relationships/diagramLayout" Target="../diagrams/layout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5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5.xml"/><Relationship Id="rId5" Type="http://schemas.openxmlformats.org/officeDocument/2006/relationships/diagramQuickStyle" Target="../diagrams/quickStyle55.xml"/><Relationship Id="rId4" Type="http://schemas.openxmlformats.org/officeDocument/2006/relationships/diagramLayout" Target="../diagrams/layout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6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6.xml"/><Relationship Id="rId4" Type="http://schemas.openxmlformats.org/officeDocument/2006/relationships/diagramQuickStyle" Target="../diagrams/quickStyl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7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7.xml"/><Relationship Id="rId5" Type="http://schemas.openxmlformats.org/officeDocument/2006/relationships/diagramQuickStyle" Target="../diagrams/quickStyle57.xml"/><Relationship Id="rId4" Type="http://schemas.openxmlformats.org/officeDocument/2006/relationships/diagramLayout" Target="../diagrams/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8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8.xml"/><Relationship Id="rId5" Type="http://schemas.openxmlformats.org/officeDocument/2006/relationships/diagramQuickStyle" Target="../diagrams/quickStyle58.xml"/><Relationship Id="rId4" Type="http://schemas.openxmlformats.org/officeDocument/2006/relationships/diagramLayout" Target="../diagrams/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9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9.xml"/><Relationship Id="rId5" Type="http://schemas.openxmlformats.org/officeDocument/2006/relationships/diagramQuickStyle" Target="../diagrams/quickStyle59.xml"/><Relationship Id="rId4" Type="http://schemas.openxmlformats.org/officeDocument/2006/relationships/diagramLayout" Target="../diagrams/layout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0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2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2.xml"/><Relationship Id="rId5" Type="http://schemas.openxmlformats.org/officeDocument/2006/relationships/diagramQuickStyle" Target="../diagrams/quickStyle62.xml"/><Relationship Id="rId4" Type="http://schemas.openxmlformats.org/officeDocument/2006/relationships/diagramLayout" Target="../diagrams/layout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3.xml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4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4.xml"/><Relationship Id="rId5" Type="http://schemas.openxmlformats.org/officeDocument/2006/relationships/diagramQuickStyle" Target="../diagrams/quickStyle64.xml"/><Relationship Id="rId4" Type="http://schemas.openxmlformats.org/officeDocument/2006/relationships/diagramLayout" Target="../diagrams/layout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5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5.xml"/><Relationship Id="rId5" Type="http://schemas.openxmlformats.org/officeDocument/2006/relationships/diagramQuickStyle" Target="../diagrams/quickStyle65.xml"/><Relationship Id="rId4" Type="http://schemas.openxmlformats.org/officeDocument/2006/relationships/diagramLayout" Target="../diagrams/layout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6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6.xml"/><Relationship Id="rId5" Type="http://schemas.openxmlformats.org/officeDocument/2006/relationships/diagramQuickStyle" Target="../diagrams/quickStyle66.xml"/><Relationship Id="rId4" Type="http://schemas.openxmlformats.org/officeDocument/2006/relationships/diagramLayout" Target="../diagrams/layout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7.xml"/><Relationship Id="rId2" Type="http://schemas.openxmlformats.org/officeDocument/2006/relationships/diagramData" Target="../diagrams/data6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7.xml"/><Relationship Id="rId4" Type="http://schemas.openxmlformats.org/officeDocument/2006/relationships/diagramQuickStyle" Target="../diagrams/quickStyl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8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8.xml"/><Relationship Id="rId5" Type="http://schemas.openxmlformats.org/officeDocument/2006/relationships/diagramQuickStyle" Target="../diagrams/quickStyle68.xml"/><Relationship Id="rId4" Type="http://schemas.openxmlformats.org/officeDocument/2006/relationships/diagramLayout" Target="../diagrams/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9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9.xml"/><Relationship Id="rId5" Type="http://schemas.openxmlformats.org/officeDocument/2006/relationships/diagramQuickStyle" Target="../diagrams/quickStyle69.xml"/><Relationship Id="rId4" Type="http://schemas.openxmlformats.org/officeDocument/2006/relationships/diagramLayout" Target="../diagrams/layout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0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0.xml"/><Relationship Id="rId5" Type="http://schemas.openxmlformats.org/officeDocument/2006/relationships/diagramQuickStyle" Target="../diagrams/quickStyle70.xml"/><Relationship Id="rId4" Type="http://schemas.openxmlformats.org/officeDocument/2006/relationships/diagramLayout" Target="../diagrams/layout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1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1.xml"/><Relationship Id="rId5" Type="http://schemas.openxmlformats.org/officeDocument/2006/relationships/diagramQuickStyle" Target="../diagrams/quickStyle71.xml"/><Relationship Id="rId4" Type="http://schemas.openxmlformats.org/officeDocument/2006/relationships/diagramLayout" Target="../diagrams/layout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2.xml"/><Relationship Id="rId2" Type="http://schemas.openxmlformats.org/officeDocument/2006/relationships/diagramData" Target="../diagrams/data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diagramColors" Target="../diagrams/colors72.xml"/><Relationship Id="rId4" Type="http://schemas.openxmlformats.org/officeDocument/2006/relationships/diagramQuickStyle" Target="../diagrams/quickStyle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Dikdörtgen"/>
          <p:cNvSpPr/>
          <p:nvPr/>
        </p:nvSpPr>
        <p:spPr>
          <a:xfrm>
            <a:off x="1142976" y="1643050"/>
            <a:ext cx="71438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KARACABEY TİCARET BORSASI </a:t>
            </a:r>
          </a:p>
          <a:p>
            <a:pPr algn="ctr"/>
            <a:r>
              <a:rPr lang="tr-TR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2025 YILI FAALİYETLERİ</a:t>
            </a:r>
            <a:endParaRPr lang="tr-TR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723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6086"/>
            <a:ext cx="9144000" cy="5101914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728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5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6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736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İçerik Yer Tutucusu" descr="IMG_864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773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781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54002"/>
            <a:ext cx="9144000" cy="5003998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d988ed80-a4d9-4fd4-bb53-44aa3ba99d9a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d605eddf-5569-4105-8220-1ffdc0a6a96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7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87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5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ccacf93b-47f6-4af4-a9cd-5cd179d1e75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5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8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7b4a675a-3007-4d7c-bf76-bf2ba85c0da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159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9e9374a2-ecf6-4c3c-abc2-943676e11d9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d03dd832-0f78-447c-8288-e4b031c17e5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97fa7880-300b-4016-abac-3d5c74e9a59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1e13fd43-bde4-4283-8819-3f3584fbe9ff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7906"/>
            <a:ext cx="9144000" cy="5150094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14df3e5d-35dc-4124-8548-33b6cdab5cf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8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88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5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5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cafc1b91-69b6-4b86-847c-5ff00850849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c90835c9-ac4e-4739-b4f6-8f2a1261acf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8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9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5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7b524165-8744-4987-85a4-74b04f491307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080b56a9-02b3-45a5-b438-8bc31fe5ffe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dc66fd29-18f8-4603-bb20-9e77061fe54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3a17e25c-fb14-445b-b9e8-ddd537b5786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b49dfd29-cad0-4ad3-94b0-a8ea419e893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95bf246e-b182-4edf-82a9-bb229bfd284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fab4c121-145a-4715-b933-15a566e338fd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909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698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8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3a362425-ffc9-44a1-bbf1-d4ec9ac9b6c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967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İçerik Yer Tutucusu" descr="IMG_9678.jpe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600200"/>
            <a:ext cx="9143999" cy="5257800"/>
          </a:xfrm>
        </p:spPr>
      </p:pic>
    </p:spTree>
  </p:cSld>
  <p:clrMapOvr>
    <a:masterClrMapping/>
  </p:clrMapOvr>
  <p:transition spd="slow">
    <p:wedg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975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054665cc-7f12-4b91-9e00-50054be4f4c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f6ff3928-9e89-45dc-a34d-d5ccdae7985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3999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yagram"/>
          <p:cNvGraphicFramePr/>
          <p:nvPr/>
        </p:nvGraphicFramePr>
        <p:xfrm>
          <a:off x="1643042" y="0"/>
          <a:ext cx="60960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fe5920e4-24d5-4d52-b999-2246874343f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9937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000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6 İçerik Yer Tutucusu" descr="6c566b80-f6c7-45d1-988b-816671ab66ee.jpe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>
    <p:wedg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74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1000100" y="4714884"/>
            <a:ext cx="685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tr-TR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briola" pitchFamily="82" charset="0"/>
              </a:rPr>
              <a:t>Teşekkür Ederiz…</a:t>
            </a:r>
            <a:endParaRPr lang="tr-TR" sz="6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8" name="Picture 2" descr="Y:\belgelerim\LOGOLAR\5 Ocak 2015  KTB Yeni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636"/>
            <a:ext cx="1214446" cy="1214446"/>
          </a:xfrm>
          <a:prstGeom prst="rect">
            <a:avLst/>
          </a:prstGeom>
          <a:noFill/>
        </p:spPr>
      </p:pic>
      <p:pic>
        <p:nvPicPr>
          <p:cNvPr id="11" name="Picture 2" descr="C:\Users\KLN\Desktop\logot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4929198"/>
            <a:ext cx="1238816" cy="1238816"/>
          </a:xfrm>
          <a:prstGeom prst="rect">
            <a:avLst/>
          </a:prstGeom>
          <a:noFill/>
        </p:spPr>
      </p:pic>
      <p:pic>
        <p:nvPicPr>
          <p:cNvPr id="12" name="11 Resim" descr="HİZMET BİNAS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492919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e1f953bf-4008-4913-930a-889e7e5487fc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İçerik Yer Tutucusu" descr="IMG_709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</p:spPr>
      </p:pic>
      <p:graphicFrame>
        <p:nvGraphicFramePr>
          <p:cNvPr id="4" name="10 Diyagram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Şehir Hayatı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3917</TotalTime>
  <Words>713</Words>
  <Application>Microsoft Office PowerPoint</Application>
  <PresentationFormat>Ekran Gösterisi (4:3)</PresentationFormat>
  <Paragraphs>77</Paragraphs>
  <Slides>74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75" baseType="lpstr">
      <vt:lpstr>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OZER</dc:creator>
  <cp:lastModifiedBy>kln</cp:lastModifiedBy>
  <cp:revision>925</cp:revision>
  <dcterms:created xsi:type="dcterms:W3CDTF">2015-12-22T14:40:28Z</dcterms:created>
  <dcterms:modified xsi:type="dcterms:W3CDTF">2026-02-24T08:46:54Z</dcterms:modified>
</cp:coreProperties>
</file>